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34"/>
  </p:notesMasterIdLst>
  <p:handoutMasterIdLst>
    <p:handoutMasterId r:id="rId35"/>
  </p:handoutMasterIdLst>
  <p:sldIdLst>
    <p:sldId id="256" r:id="rId2"/>
    <p:sldId id="266" r:id="rId3"/>
    <p:sldId id="261" r:id="rId4"/>
    <p:sldId id="267" r:id="rId5"/>
    <p:sldId id="270" r:id="rId6"/>
    <p:sldId id="277" r:id="rId7"/>
    <p:sldId id="278" r:id="rId8"/>
    <p:sldId id="259" r:id="rId9"/>
    <p:sldId id="262" r:id="rId10"/>
    <p:sldId id="279" r:id="rId11"/>
    <p:sldId id="263" r:id="rId12"/>
    <p:sldId id="276" r:id="rId13"/>
    <p:sldId id="280" r:id="rId14"/>
    <p:sldId id="281" r:id="rId15"/>
    <p:sldId id="282" r:id="rId16"/>
    <p:sldId id="283" r:id="rId17"/>
    <p:sldId id="284" r:id="rId18"/>
    <p:sldId id="285" r:id="rId19"/>
    <p:sldId id="286" r:id="rId20"/>
    <p:sldId id="287" r:id="rId21"/>
    <p:sldId id="288" r:id="rId22"/>
    <p:sldId id="289" r:id="rId23"/>
    <p:sldId id="290" r:id="rId24"/>
    <p:sldId id="269" r:id="rId25"/>
    <p:sldId id="268" r:id="rId26"/>
    <p:sldId id="271" r:id="rId27"/>
    <p:sldId id="272" r:id="rId28"/>
    <p:sldId id="273" r:id="rId29"/>
    <p:sldId id="274" r:id="rId30"/>
    <p:sldId id="275" r:id="rId31"/>
    <p:sldId id="264" r:id="rId32"/>
    <p:sldId id="260"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9C00"/>
    <a:srgbClr val="FFC8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3CAF79-DC94-410A-87E4-FBD9551187D0}" v="187" dt="2023-04-09T21:40:21.763"/>
    <p1510:client id="{12631413-379C-470A-8832-8C80FCF2606B}" v="362" dt="2023-04-10T03:42:48.982"/>
    <p1510:client id="{54F714B8-8B13-421B-AC20-2E4EA982069C}" v="2631" dt="2023-04-10T02:40:39.166"/>
    <p1510:client id="{93EEE482-B11D-4CC6-A22E-7303228DE673}" v="1666" dt="2023-04-09T19:54:04.643"/>
    <p1510:client id="{AB01AC6B-F576-44A4-8AF4-BFD9D811202A}" v="54" dt="2023-04-10T02:46:35.200"/>
    <p1510:client id="{BFCDF450-F5BA-4A9B-895A-0E4FD385A3AF}" v="304" dt="2023-04-02T19:09:24.161"/>
    <p1510:client id="{EAE918BA-B8DF-4C88-AF28-9675E0E3CAED}" v="21" dt="2023-04-10T03:47:08.5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9C16A6-8C48-4165-8DAF-8C957C12A8FA}"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pt>
    <dgm:pt modelId="{701D68F5-42F8-47BC-8FED-84C50F595DF0}">
      <dgm:prSet phldrT="[Text]"/>
      <dgm:spPr/>
      <dgm:t>
        <a:bodyPr/>
        <a:lstStyle/>
        <a:p>
          <a:endParaRPr lang="en-US"/>
        </a:p>
      </dgm:t>
    </dgm:pt>
    <dgm:pt modelId="{9617668C-C38C-4017-8DDF-37855B15D110}" type="parTrans" cxnId="{C4BA385D-31ED-40EF-A5D6-98DFBA64E71A}">
      <dgm:prSet/>
      <dgm:spPr/>
      <dgm:t>
        <a:bodyPr/>
        <a:lstStyle/>
        <a:p>
          <a:endParaRPr lang="en-US"/>
        </a:p>
      </dgm:t>
    </dgm:pt>
    <dgm:pt modelId="{0C95B389-AC0C-4055-9AA3-38815EFC8B0A}" type="sibTrans" cxnId="{C4BA385D-31ED-40EF-A5D6-98DFBA64E71A}">
      <dgm:prSet/>
      <dgm:spPr/>
      <dgm:t>
        <a:bodyPr/>
        <a:lstStyle/>
        <a:p>
          <a:endParaRPr lang="en-US"/>
        </a:p>
      </dgm:t>
    </dgm:pt>
    <dgm:pt modelId="{76CC3289-2662-43F0-A3C6-BA04A135F08C}">
      <dgm:prSet phldrT="[Text]"/>
      <dgm:spPr/>
      <dgm:t>
        <a:bodyPr/>
        <a:lstStyle/>
        <a:p>
          <a:endParaRPr lang="en-US"/>
        </a:p>
      </dgm:t>
    </dgm:pt>
    <dgm:pt modelId="{D46DB4DA-1442-4ECE-89FE-BBB1E3489E3D}" type="parTrans" cxnId="{0400886E-8A1A-44C2-95A7-DB0EF4911494}">
      <dgm:prSet/>
      <dgm:spPr/>
      <dgm:t>
        <a:bodyPr/>
        <a:lstStyle/>
        <a:p>
          <a:endParaRPr lang="en-US"/>
        </a:p>
      </dgm:t>
    </dgm:pt>
    <dgm:pt modelId="{FA28C9D6-476E-43CD-BA23-D6D990FD78D0}" type="sibTrans" cxnId="{0400886E-8A1A-44C2-95A7-DB0EF4911494}">
      <dgm:prSet/>
      <dgm:spPr/>
      <dgm:t>
        <a:bodyPr/>
        <a:lstStyle/>
        <a:p>
          <a:endParaRPr lang="en-US"/>
        </a:p>
      </dgm:t>
    </dgm:pt>
    <dgm:pt modelId="{91A66877-AC1C-46D9-BF2C-6024B638DEA9}">
      <dgm:prSet phldrT="[Text]"/>
      <dgm:spPr/>
      <dgm:t>
        <a:bodyPr/>
        <a:lstStyle/>
        <a:p>
          <a:endParaRPr lang="en-US"/>
        </a:p>
      </dgm:t>
    </dgm:pt>
    <dgm:pt modelId="{BFCE4A28-C381-46FF-935A-B11534EF7D87}" type="sibTrans" cxnId="{7F0DAB6F-9257-4F2D-B31A-3418F73F6952}">
      <dgm:prSet/>
      <dgm:spPr/>
      <dgm:t>
        <a:bodyPr/>
        <a:lstStyle/>
        <a:p>
          <a:endParaRPr lang="en-US"/>
        </a:p>
      </dgm:t>
    </dgm:pt>
    <dgm:pt modelId="{913FED05-DF41-48A7-B1F8-81937A468EF9}" type="parTrans" cxnId="{7F0DAB6F-9257-4F2D-B31A-3418F73F6952}">
      <dgm:prSet/>
      <dgm:spPr/>
      <dgm:t>
        <a:bodyPr/>
        <a:lstStyle/>
        <a:p>
          <a:endParaRPr lang="en-US"/>
        </a:p>
      </dgm:t>
    </dgm:pt>
    <dgm:pt modelId="{8994D886-A75F-411A-A9D7-D31991FF12BD}" type="pres">
      <dgm:prSet presAssocID="{7D9C16A6-8C48-4165-8DAF-8C957C12A8FA}" presName="root" presStyleCnt="0">
        <dgm:presLayoutVars>
          <dgm:dir/>
          <dgm:resizeHandles val="exact"/>
        </dgm:presLayoutVars>
      </dgm:prSet>
      <dgm:spPr/>
    </dgm:pt>
    <dgm:pt modelId="{E1DBA6D5-BD14-4CD2-A0CC-80F867FEFA81}" type="pres">
      <dgm:prSet presAssocID="{701D68F5-42F8-47BC-8FED-84C50F595DF0}" presName="compNode" presStyleCnt="0"/>
      <dgm:spPr/>
    </dgm:pt>
    <dgm:pt modelId="{19A8DC21-3E65-409D-AD53-DA51BB9198A0}" type="pres">
      <dgm:prSet presAssocID="{701D68F5-42F8-47BC-8FED-84C50F595DF0}" presName="iconRect" presStyleLbl="node1" presStyleIdx="0" presStyleCnt="3" custScaleX="210546" custScaleY="518400" custLinFactX="-100000" custLinFactNeighborX="-149059" custLinFactNeighborY="0"/>
      <dgm:spPr>
        <a:ln>
          <a:noFill/>
        </a:ln>
      </dgm:spPr>
    </dgm:pt>
    <dgm:pt modelId="{B9F90A48-FF94-4C94-A587-0190406F6FD3}" type="pres">
      <dgm:prSet presAssocID="{701D68F5-42F8-47BC-8FED-84C50F595DF0}" presName="spaceRect" presStyleCnt="0"/>
      <dgm:spPr/>
    </dgm:pt>
    <dgm:pt modelId="{A99B5DD6-89E9-4537-B415-4205CEB9323A}" type="pres">
      <dgm:prSet presAssocID="{701D68F5-42F8-47BC-8FED-84C50F595DF0}" presName="textRect" presStyleLbl="revTx" presStyleIdx="0" presStyleCnt="3">
        <dgm:presLayoutVars>
          <dgm:chMax val="1"/>
          <dgm:chPref val="1"/>
        </dgm:presLayoutVars>
      </dgm:prSet>
      <dgm:spPr/>
    </dgm:pt>
    <dgm:pt modelId="{8B391436-B9B0-45BD-A57F-792D6376D868}" type="pres">
      <dgm:prSet presAssocID="{0C95B389-AC0C-4055-9AA3-38815EFC8B0A}" presName="sibTrans" presStyleCnt="0"/>
      <dgm:spPr/>
    </dgm:pt>
    <dgm:pt modelId="{95872155-C45D-46D3-874C-D838089A06F8}" type="pres">
      <dgm:prSet presAssocID="{91A66877-AC1C-46D9-BF2C-6024B638DEA9}" presName="compNode" presStyleCnt="0"/>
      <dgm:spPr/>
    </dgm:pt>
    <dgm:pt modelId="{CE9DF0E8-B0DE-4E1E-9FF4-6006AD8428DB}" type="pres">
      <dgm:prSet presAssocID="{91A66877-AC1C-46D9-BF2C-6024B638DEA9}" presName="iconRect" presStyleLbl="node1" presStyleIdx="1" presStyleCnt="3" custScaleX="283570" custScaleY="499927" custLinFactNeighborX="-12401" custLinFactNeighborY="-7157"/>
      <dgm:spPr>
        <a:ln>
          <a:noFill/>
        </a:ln>
      </dgm:spPr>
    </dgm:pt>
    <dgm:pt modelId="{AA0423A1-55B2-45E9-BFE7-3FBE5BDA65ED}" type="pres">
      <dgm:prSet presAssocID="{91A66877-AC1C-46D9-BF2C-6024B638DEA9}" presName="spaceRect" presStyleCnt="0"/>
      <dgm:spPr/>
    </dgm:pt>
    <dgm:pt modelId="{55120873-6F5C-4053-8EAD-6287A7F1097E}" type="pres">
      <dgm:prSet presAssocID="{91A66877-AC1C-46D9-BF2C-6024B638DEA9}" presName="textRect" presStyleLbl="revTx" presStyleIdx="1" presStyleCnt="3" custLinFactNeighborX="-7255" custLinFactNeighborY="-3902">
        <dgm:presLayoutVars>
          <dgm:chMax val="1"/>
          <dgm:chPref val="1"/>
        </dgm:presLayoutVars>
      </dgm:prSet>
      <dgm:spPr/>
    </dgm:pt>
    <dgm:pt modelId="{F679C986-30E4-4F0A-A3A6-CAE528BFED76}" type="pres">
      <dgm:prSet presAssocID="{BFCE4A28-C381-46FF-935A-B11534EF7D87}" presName="sibTrans" presStyleCnt="0"/>
      <dgm:spPr/>
    </dgm:pt>
    <dgm:pt modelId="{2EC2FDE3-8908-45C7-A3FD-EB370213FE69}" type="pres">
      <dgm:prSet presAssocID="{76CC3289-2662-43F0-A3C6-BA04A135F08C}" presName="compNode" presStyleCnt="0"/>
      <dgm:spPr/>
    </dgm:pt>
    <dgm:pt modelId="{6DB1FE51-13D0-4A38-AD6E-48D4371A1AF3}" type="pres">
      <dgm:prSet presAssocID="{76CC3289-2662-43F0-A3C6-BA04A135F08C}" presName="iconRect" presStyleLbl="node1" presStyleIdx="2" presStyleCnt="3" custScaleX="270443" custScaleY="516836" custLinFactX="94968" custLinFactNeighborX="100000" custLinFactNeighborY="0"/>
      <dgm:spPr>
        <a:ln>
          <a:noFill/>
        </a:ln>
      </dgm:spPr>
    </dgm:pt>
    <dgm:pt modelId="{0928538A-05CC-4A79-BD5D-92F985D1EEE5}" type="pres">
      <dgm:prSet presAssocID="{76CC3289-2662-43F0-A3C6-BA04A135F08C}" presName="spaceRect" presStyleCnt="0"/>
      <dgm:spPr/>
    </dgm:pt>
    <dgm:pt modelId="{133097FC-B1F8-4953-B0AB-E8E73D968D1C}" type="pres">
      <dgm:prSet presAssocID="{76CC3289-2662-43F0-A3C6-BA04A135F08C}" presName="textRect" presStyleLbl="revTx" presStyleIdx="2" presStyleCnt="3">
        <dgm:presLayoutVars>
          <dgm:chMax val="1"/>
          <dgm:chPref val="1"/>
        </dgm:presLayoutVars>
      </dgm:prSet>
      <dgm:spPr/>
    </dgm:pt>
  </dgm:ptLst>
  <dgm:cxnLst>
    <dgm:cxn modelId="{1B8CB22C-9648-419B-97E9-4AA6C3555723}" type="presOf" srcId="{701D68F5-42F8-47BC-8FED-84C50F595DF0}" destId="{A99B5DD6-89E9-4537-B415-4205CEB9323A}" srcOrd="0" destOrd="0" presId="urn:microsoft.com/office/officeart/2018/2/layout/IconLabelList"/>
    <dgm:cxn modelId="{C4BA385D-31ED-40EF-A5D6-98DFBA64E71A}" srcId="{7D9C16A6-8C48-4165-8DAF-8C957C12A8FA}" destId="{701D68F5-42F8-47BC-8FED-84C50F595DF0}" srcOrd="0" destOrd="0" parTransId="{9617668C-C38C-4017-8DDF-37855B15D110}" sibTransId="{0C95B389-AC0C-4055-9AA3-38815EFC8B0A}"/>
    <dgm:cxn modelId="{5574CC64-4BF2-43BE-BABC-6DF1E58A4C74}" type="presOf" srcId="{7D9C16A6-8C48-4165-8DAF-8C957C12A8FA}" destId="{8994D886-A75F-411A-A9D7-D31991FF12BD}" srcOrd="0" destOrd="0" presId="urn:microsoft.com/office/officeart/2018/2/layout/IconLabelList"/>
    <dgm:cxn modelId="{0400886E-8A1A-44C2-95A7-DB0EF4911494}" srcId="{7D9C16A6-8C48-4165-8DAF-8C957C12A8FA}" destId="{76CC3289-2662-43F0-A3C6-BA04A135F08C}" srcOrd="2" destOrd="0" parTransId="{D46DB4DA-1442-4ECE-89FE-BBB1E3489E3D}" sibTransId="{FA28C9D6-476E-43CD-BA23-D6D990FD78D0}"/>
    <dgm:cxn modelId="{7F0DAB6F-9257-4F2D-B31A-3418F73F6952}" srcId="{7D9C16A6-8C48-4165-8DAF-8C957C12A8FA}" destId="{91A66877-AC1C-46D9-BF2C-6024B638DEA9}" srcOrd="1" destOrd="0" parTransId="{913FED05-DF41-48A7-B1F8-81937A468EF9}" sibTransId="{BFCE4A28-C381-46FF-935A-B11534EF7D87}"/>
    <dgm:cxn modelId="{EC5C6E85-C523-4B60-976B-342F12E3A6CB}" type="presOf" srcId="{91A66877-AC1C-46D9-BF2C-6024B638DEA9}" destId="{55120873-6F5C-4053-8EAD-6287A7F1097E}" srcOrd="0" destOrd="0" presId="urn:microsoft.com/office/officeart/2018/2/layout/IconLabelList"/>
    <dgm:cxn modelId="{6E31C6AB-C9E6-448F-A8CC-566A63619D4D}" type="presOf" srcId="{76CC3289-2662-43F0-A3C6-BA04A135F08C}" destId="{133097FC-B1F8-4953-B0AB-E8E73D968D1C}" srcOrd="0" destOrd="0" presId="urn:microsoft.com/office/officeart/2018/2/layout/IconLabelList"/>
    <dgm:cxn modelId="{2AD6E781-3ED2-484E-B438-73386D2C583D}" type="presParOf" srcId="{8994D886-A75F-411A-A9D7-D31991FF12BD}" destId="{E1DBA6D5-BD14-4CD2-A0CC-80F867FEFA81}" srcOrd="0" destOrd="0" presId="urn:microsoft.com/office/officeart/2018/2/layout/IconLabelList"/>
    <dgm:cxn modelId="{10B2B212-528C-471D-ABD0-D66ED992B833}" type="presParOf" srcId="{E1DBA6D5-BD14-4CD2-A0CC-80F867FEFA81}" destId="{19A8DC21-3E65-409D-AD53-DA51BB9198A0}" srcOrd="0" destOrd="0" presId="urn:microsoft.com/office/officeart/2018/2/layout/IconLabelList"/>
    <dgm:cxn modelId="{2A8FB3D0-F98B-4F5A-BACA-4315E38776FB}" type="presParOf" srcId="{E1DBA6D5-BD14-4CD2-A0CC-80F867FEFA81}" destId="{B9F90A48-FF94-4C94-A587-0190406F6FD3}" srcOrd="1" destOrd="0" presId="urn:microsoft.com/office/officeart/2018/2/layout/IconLabelList"/>
    <dgm:cxn modelId="{95FEF629-9884-451C-89B4-41B897ABE3D6}" type="presParOf" srcId="{E1DBA6D5-BD14-4CD2-A0CC-80F867FEFA81}" destId="{A99B5DD6-89E9-4537-B415-4205CEB9323A}" srcOrd="2" destOrd="0" presId="urn:microsoft.com/office/officeart/2018/2/layout/IconLabelList"/>
    <dgm:cxn modelId="{0FE6827F-DE80-4F8A-8E9D-7F88C0F7EF29}" type="presParOf" srcId="{8994D886-A75F-411A-A9D7-D31991FF12BD}" destId="{8B391436-B9B0-45BD-A57F-792D6376D868}" srcOrd="1" destOrd="0" presId="urn:microsoft.com/office/officeart/2018/2/layout/IconLabelList"/>
    <dgm:cxn modelId="{4857BE3A-D518-473D-AC79-7B9BF18B9824}" type="presParOf" srcId="{8994D886-A75F-411A-A9D7-D31991FF12BD}" destId="{95872155-C45D-46D3-874C-D838089A06F8}" srcOrd="2" destOrd="0" presId="urn:microsoft.com/office/officeart/2018/2/layout/IconLabelList"/>
    <dgm:cxn modelId="{B4B325C4-81F2-4B3E-8CBF-4532B0BFA343}" type="presParOf" srcId="{95872155-C45D-46D3-874C-D838089A06F8}" destId="{CE9DF0E8-B0DE-4E1E-9FF4-6006AD8428DB}" srcOrd="0" destOrd="0" presId="urn:microsoft.com/office/officeart/2018/2/layout/IconLabelList"/>
    <dgm:cxn modelId="{0AE6D335-6E55-47E1-BAD8-0368620AB8F6}" type="presParOf" srcId="{95872155-C45D-46D3-874C-D838089A06F8}" destId="{AA0423A1-55B2-45E9-BFE7-3FBE5BDA65ED}" srcOrd="1" destOrd="0" presId="urn:microsoft.com/office/officeart/2018/2/layout/IconLabelList"/>
    <dgm:cxn modelId="{AFEE8CCD-97FE-4EFA-A584-DF6AFDAD2B20}" type="presParOf" srcId="{95872155-C45D-46D3-874C-D838089A06F8}" destId="{55120873-6F5C-4053-8EAD-6287A7F1097E}" srcOrd="2" destOrd="0" presId="urn:microsoft.com/office/officeart/2018/2/layout/IconLabelList"/>
    <dgm:cxn modelId="{26649F18-C204-4047-8300-905486AB3755}" type="presParOf" srcId="{8994D886-A75F-411A-A9D7-D31991FF12BD}" destId="{F679C986-30E4-4F0A-A3A6-CAE528BFED76}" srcOrd="3" destOrd="0" presId="urn:microsoft.com/office/officeart/2018/2/layout/IconLabelList"/>
    <dgm:cxn modelId="{898D629F-DA37-435F-A0B2-0617605D711A}" type="presParOf" srcId="{8994D886-A75F-411A-A9D7-D31991FF12BD}" destId="{2EC2FDE3-8908-45C7-A3FD-EB370213FE69}" srcOrd="4" destOrd="0" presId="urn:microsoft.com/office/officeart/2018/2/layout/IconLabelList"/>
    <dgm:cxn modelId="{2BDADB1C-15B1-4763-9B35-3792147F8F87}" type="presParOf" srcId="{2EC2FDE3-8908-45C7-A3FD-EB370213FE69}" destId="{6DB1FE51-13D0-4A38-AD6E-48D4371A1AF3}" srcOrd="0" destOrd="0" presId="urn:microsoft.com/office/officeart/2018/2/layout/IconLabelList"/>
    <dgm:cxn modelId="{F692F1E6-C6EC-4391-8432-EB6C34194240}" type="presParOf" srcId="{2EC2FDE3-8908-45C7-A3FD-EB370213FE69}" destId="{0928538A-05CC-4A79-BD5D-92F985D1EEE5}" srcOrd="1" destOrd="0" presId="urn:microsoft.com/office/officeart/2018/2/layout/IconLabelList"/>
    <dgm:cxn modelId="{0E6AF6C4-A4E5-4234-9E16-F9F2334264CD}" type="presParOf" srcId="{2EC2FDE3-8908-45C7-A3FD-EB370213FE69}" destId="{133097FC-B1F8-4953-B0AB-E8E73D968D1C}"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a:lstStyle/>
        <a:p>
          <a:endParaRPr lang="en-US"/>
        </a:p>
      </dgm:t>
    </dgm:pt>
    <dgm:pt modelId="{6750AC01-D39D-4F3A-9DC8-2A211EE986A2}">
      <dgm:prSet phldrT="[Text]"/>
      <dgm:spPr/>
      <dgm:t>
        <a:bodyPr/>
        <a:lstStyle/>
        <a:p>
          <a:pPr>
            <a:lnSpc>
              <a:spcPct val="100000"/>
            </a:lnSpc>
          </a:pPr>
          <a:r>
            <a:rPr lang="en-US" err="1"/>
            <a:t>riendly</a:t>
          </a:r>
          <a:r>
            <a:rPr lang="en-US"/>
            <a:t>, two player game</a:t>
          </a:r>
        </a:p>
      </dgm:t>
    </dgm:pt>
    <dgm:pt modelId="{720680DC-AAA4-4434-A582-60EBCC5BA355}" type="parTrans" cxnId="{0B5DAE5F-BCDC-4BF7-A6E7-CF856886A64D}">
      <dgm:prSet/>
      <dgm:spPr/>
      <dgm:t>
        <a:bodyPr/>
        <a:lstStyle/>
        <a:p>
          <a:endParaRPr lang="en-US"/>
        </a:p>
      </dgm:t>
    </dgm:pt>
    <dgm:pt modelId="{CA077D98-8478-47EA-B6A9-99ACE60C64D4}" type="sibTrans" cxnId="{0B5DAE5F-BCDC-4BF7-A6E7-CF856886A64D}">
      <dgm:prSet/>
      <dgm:spPr/>
      <dgm:t>
        <a:bodyPr/>
        <a:lstStyle/>
        <a:p>
          <a:endParaRPr lang="en-US"/>
        </a:p>
      </dgm:t>
    </dgm:pt>
    <dgm:pt modelId="{0BEF68B8-1228-47BB-83B5-7B9CD1E3F84E}">
      <dgm:prSet phldrT="[Text]"/>
      <dgm:spPr/>
      <dgm:t>
        <a:bodyPr/>
        <a:lstStyle/>
        <a:p>
          <a:pPr rtl="0">
            <a:lnSpc>
              <a:spcPct val="100000"/>
            </a:lnSpc>
          </a:pPr>
          <a:r>
            <a:rPr lang="en-US" err="1"/>
            <a:t>ppose</a:t>
          </a:r>
          <a:r>
            <a:rPr lang="en-US"/>
            <a:t> </a:t>
          </a:r>
          <a:r>
            <a:rPr lang="en-US">
              <a:latin typeface="Gill Sans MT" panose="020B0502020104020203"/>
            </a:rPr>
            <a:t>your opponent</a:t>
          </a:r>
          <a:endParaRPr lang="en-US"/>
        </a:p>
      </dgm:t>
    </dgm:pt>
    <dgm:pt modelId="{ED3A4BC2-B75A-4952-A38B-A42B5995DF05}" type="parTrans" cxnId="{EDEF4F82-1237-4639-A0F7-385C1897CE66}">
      <dgm:prSet/>
      <dgm:spPr/>
      <dgm:t>
        <a:bodyPr/>
        <a:lstStyle/>
        <a:p>
          <a:endParaRPr lang="en-US"/>
        </a:p>
      </dgm:t>
    </dgm:pt>
    <dgm:pt modelId="{FD949706-EDCC-4ADC-8EDF-8EDA49C92325}" type="sibTrans" cxnId="{EDEF4F82-1237-4639-A0F7-385C1897CE66}">
      <dgm:prSet/>
      <dgm:spPr/>
      <dgm:t>
        <a:bodyPr/>
        <a:lstStyle/>
        <a:p>
          <a:endParaRPr lang="en-US"/>
        </a:p>
      </dgm:t>
    </dgm:pt>
    <dgm:pt modelId="{5605D28D-2CE6-4513-8566-952984E21E14}">
      <dgm:prSet phldrT="[Text]"/>
      <dgm:spPr/>
      <dgm:t>
        <a:bodyPr/>
        <a:lstStyle/>
        <a:p>
          <a:pPr rtl="0">
            <a:lnSpc>
              <a:spcPct val="100000"/>
            </a:lnSpc>
          </a:pPr>
          <a:r>
            <a:rPr lang="en-US" err="1"/>
            <a:t>arn</a:t>
          </a:r>
          <a:r>
            <a:rPr lang="en-US"/>
            <a:t> </a:t>
          </a:r>
          <a:r>
            <a:rPr lang="en-US">
              <a:latin typeface="Gill Sans MT" panose="020B0502020104020203"/>
            </a:rPr>
            <a:t>powerups to get stronger.</a:t>
          </a:r>
          <a:endParaRPr lang="en-US"/>
        </a:p>
      </dgm:t>
    </dgm:pt>
    <dgm:pt modelId="{EB15AB98-362B-4E70-A3DA-995FC3E8BA79}" type="parTrans" cxnId="{FAF3F884-F0CF-440F-8CB1-B7648AB1B138}">
      <dgm:prSet/>
      <dgm:spPr/>
      <dgm:t>
        <a:bodyPr/>
        <a:lstStyle/>
        <a:p>
          <a:endParaRPr lang="en-US"/>
        </a:p>
      </dgm:t>
    </dgm:pt>
    <dgm:pt modelId="{823D1971-2C4D-4EC5-A874-2F463DE37109}" type="sibTrans" cxnId="{FAF3F884-F0CF-440F-8CB1-B7648AB1B138}">
      <dgm:prSet/>
      <dgm:spPr/>
      <dgm:t>
        <a:bodyPr/>
        <a:lstStyle/>
        <a:p>
          <a:endParaRPr lang="en-US"/>
        </a:p>
      </dgm:t>
    </dgm:pt>
    <dgm:pt modelId="{3021DD8C-E868-4813-9A1B-28E64D5B0922}">
      <dgm:prSet phldrT="[Text]"/>
      <dgm:spPr/>
      <dgm:t>
        <a:bodyPr/>
        <a:lstStyle/>
        <a:p>
          <a:pPr>
            <a:lnSpc>
              <a:spcPct val="100000"/>
            </a:lnSpc>
          </a:pPr>
          <a:r>
            <a:rPr lang="en-US"/>
            <a:t>hoot the opponent to win the </a:t>
          </a:r>
          <a:r>
            <a:rPr lang="en-US">
              <a:latin typeface="Gill Sans MT" panose="020B0502020104020203"/>
            </a:rPr>
            <a:t>game</a:t>
          </a:r>
          <a:endParaRPr lang="en-US"/>
        </a:p>
      </dgm:t>
    </dgm:pt>
    <dgm:pt modelId="{7EEAA01F-9969-475C-8CB5-83B7AC16C464}" type="parTrans" cxnId="{87774F3A-A02C-41C6-9286-E3F8E0695D3A}">
      <dgm:prSet/>
      <dgm:spPr/>
      <dgm:t>
        <a:bodyPr/>
        <a:lstStyle/>
        <a:p>
          <a:endParaRPr lang="en-US"/>
        </a:p>
      </dgm:t>
    </dgm:pt>
    <dgm:pt modelId="{E1C89DFB-230F-4647-8D55-A83A5B116A0E}" type="sibTrans" cxnId="{87774F3A-A02C-41C6-9286-E3F8E0695D3A}">
      <dgm:prSet/>
      <dgm:spPr/>
      <dgm:t>
        <a:bodyPr/>
        <a:lstStyle/>
        <a:p>
          <a:endParaRPr lang="en-US"/>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4"/>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4"/>
      <dgm:spPr/>
    </dgm:pt>
    <dgm:pt modelId="{429CABD1-4116-474B-81BF-735E2CA9DD00}" type="pres">
      <dgm:prSet presAssocID="{7E5AA53B-3EEE-4DE4-BB81-9044890C2946}" presName="dstNode" presStyleLbl="node1" presStyleIdx="0" presStyleCnt="4"/>
      <dgm:spPr/>
    </dgm:pt>
    <dgm:pt modelId="{58319267-C71E-43C9-94E1-827D0616C7A7}" type="pres">
      <dgm:prSet presAssocID="{6750AC01-D39D-4F3A-9DC8-2A211EE986A2}" presName="text_1" presStyleLbl="node1" presStyleIdx="0" presStyleCnt="4">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4"/>
      <dgm:spPr/>
    </dgm:pt>
    <dgm:pt modelId="{95DE6538-27BD-44AF-A1A8-CA8F6B10FDD2}" type="pres">
      <dgm:prSet presAssocID="{0BEF68B8-1228-47BB-83B5-7B9CD1E3F84E}" presName="text_2" presStyleLbl="node1" presStyleIdx="1" presStyleCnt="4">
        <dgm:presLayoutVars>
          <dgm:bulletEnabled val="1"/>
        </dgm:presLayoutVars>
      </dgm:prSet>
      <dgm:spPr/>
    </dgm:pt>
    <dgm:pt modelId="{312BDEE8-85BD-4F02-B35B-2CC8E701C98B}" type="pres">
      <dgm:prSet presAssocID="{0BEF68B8-1228-47BB-83B5-7B9CD1E3F84E}" presName="accent_2" presStyleCnt="0"/>
      <dgm:spPr/>
    </dgm:pt>
    <dgm:pt modelId="{3F8116AC-FAC3-4E95-9865-93CCFEB191B9}" type="pres">
      <dgm:prSet presAssocID="{0BEF68B8-1228-47BB-83B5-7B9CD1E3F84E}" presName="accentRepeatNode" presStyleLbl="solidFgAcc1" presStyleIdx="1" presStyleCnt="4"/>
      <dgm:spPr/>
    </dgm:pt>
    <dgm:pt modelId="{E131CE4A-9776-44F4-BC03-867682E21374}" type="pres">
      <dgm:prSet presAssocID="{5605D28D-2CE6-4513-8566-952984E21E14}" presName="text_3" presStyleLbl="node1" presStyleIdx="2" presStyleCnt="4">
        <dgm:presLayoutVars>
          <dgm:bulletEnabled val="1"/>
        </dgm:presLayoutVars>
      </dgm:prSet>
      <dgm:spPr/>
    </dgm:pt>
    <dgm:pt modelId="{AC9A216A-8375-48F9-A4E6-8E0B64C0209B}" type="pres">
      <dgm:prSet presAssocID="{5605D28D-2CE6-4513-8566-952984E21E14}" presName="accent_3" presStyleCnt="0"/>
      <dgm:spPr/>
    </dgm:pt>
    <dgm:pt modelId="{A965097E-32F1-4AB8-8C4E-2814A7596B2F}" type="pres">
      <dgm:prSet presAssocID="{5605D28D-2CE6-4513-8566-952984E21E14}" presName="accentRepeatNode" presStyleLbl="solidFgAcc1" presStyleIdx="2" presStyleCnt="4"/>
      <dgm:spPr/>
    </dgm:pt>
    <dgm:pt modelId="{C38A1B38-6FC0-410D-B3A4-86493DD26FE6}" type="pres">
      <dgm:prSet presAssocID="{3021DD8C-E868-4813-9A1B-28E64D5B0922}" presName="text_4" presStyleLbl="node1" presStyleIdx="3" presStyleCnt="4">
        <dgm:presLayoutVars>
          <dgm:bulletEnabled val="1"/>
        </dgm:presLayoutVars>
      </dgm:prSet>
      <dgm:spPr/>
    </dgm:pt>
    <dgm:pt modelId="{14DFBBDF-04CE-422B-B678-3F06259B0DD4}" type="pres">
      <dgm:prSet presAssocID="{3021DD8C-E868-4813-9A1B-28E64D5B0922}" presName="accent_4" presStyleCnt="0"/>
      <dgm:spPr/>
    </dgm:pt>
    <dgm:pt modelId="{155A6B44-9618-48B5-A525-4D74DEEA884B}" type="pres">
      <dgm:prSet presAssocID="{3021DD8C-E868-4813-9A1B-28E64D5B0922}" presName="accentRepeatNode" presStyleLbl="solidFgAcc1" presStyleIdx="3" presStyleCnt="4"/>
      <dgm:spPr/>
    </dgm:pt>
  </dgm:ptLst>
  <dgm:cxnLst>
    <dgm:cxn modelId="{A11E3B12-1828-45A7-86C3-BB85832DF84D}" type="presOf" srcId="{CA077D98-8478-47EA-B6A9-99ACE60C64D4}" destId="{D79B43FC-100B-4A0D-A4D5-0D2D04B99064}" srcOrd="0" destOrd="0" presId="urn:microsoft.com/office/officeart/2008/layout/VerticalCurvedList"/>
    <dgm:cxn modelId="{87774F3A-A02C-41C6-9286-E3F8E0695D3A}" srcId="{7E5AA53B-3EEE-4DE4-BB81-9044890C2946}" destId="{3021DD8C-E868-4813-9A1B-28E64D5B0922}" srcOrd="3" destOrd="0" parTransId="{7EEAA01F-9969-475C-8CB5-83B7AC16C464}" sibTransId="{E1C89DFB-230F-4647-8D55-A83A5B116A0E}"/>
    <dgm:cxn modelId="{0B5DAE5F-BCDC-4BF7-A6E7-CF856886A64D}" srcId="{7E5AA53B-3EEE-4DE4-BB81-9044890C2946}" destId="{6750AC01-D39D-4F3A-9DC8-2A211EE986A2}" srcOrd="0" destOrd="0" parTransId="{720680DC-AAA4-4434-A582-60EBCC5BA355}" sibTransId="{CA077D98-8478-47EA-B6A9-99ACE60C64D4}"/>
    <dgm:cxn modelId="{7D44DA66-AD4D-4F0D-8600-69114253A249}" type="presOf" srcId="{3021DD8C-E868-4813-9A1B-28E64D5B0922}" destId="{C38A1B38-6FC0-410D-B3A4-86493DD26FE6}" srcOrd="0" destOrd="0" presId="urn:microsoft.com/office/officeart/2008/layout/VerticalCurvedList"/>
    <dgm:cxn modelId="{29DA474E-5DFA-4C66-882F-319C49ABBB19}" type="presOf" srcId="{6750AC01-D39D-4F3A-9DC8-2A211EE986A2}" destId="{58319267-C71E-43C9-94E1-827D0616C7A7}" srcOrd="0" destOrd="0" presId="urn:microsoft.com/office/officeart/2008/layout/VerticalCurvedList"/>
    <dgm:cxn modelId="{7084AA77-BACB-46CB-AE4A-77B62D3ED1AF}" type="presOf" srcId="{5605D28D-2CE6-4513-8566-952984E21E14}" destId="{E131CE4A-9776-44F4-BC03-867682E21374}" srcOrd="0" destOrd="0" presId="urn:microsoft.com/office/officeart/2008/layout/VerticalCurvedList"/>
    <dgm:cxn modelId="{EDEF4F82-1237-4639-A0F7-385C1897CE66}" srcId="{7E5AA53B-3EEE-4DE4-BB81-9044890C2946}" destId="{0BEF68B8-1228-47BB-83B5-7B9CD1E3F84E}" srcOrd="1" destOrd="0" parTransId="{ED3A4BC2-B75A-4952-A38B-A42B5995DF05}" sibTransId="{FD949706-EDCC-4ADC-8EDF-8EDA49C92325}"/>
    <dgm:cxn modelId="{FAF3F884-F0CF-440F-8CB1-B7648AB1B138}" srcId="{7E5AA53B-3EEE-4DE4-BB81-9044890C2946}" destId="{5605D28D-2CE6-4513-8566-952984E21E14}" srcOrd="2" destOrd="0" parTransId="{EB15AB98-362B-4E70-A3DA-995FC3E8BA79}" sibTransId="{823D1971-2C4D-4EC5-A874-2F463DE37109}"/>
    <dgm:cxn modelId="{4F65CC8F-B5A8-40BE-A32B-05862B543D6A}" type="presOf" srcId="{7E5AA53B-3EEE-4DE4-BB81-9044890C2946}" destId="{57806726-6E60-4ACC-9C1C-7DF9CC365A10}" srcOrd="0" destOrd="0" presId="urn:microsoft.com/office/officeart/2008/layout/VerticalCurvedList"/>
    <dgm:cxn modelId="{4A378892-5CCC-4F0D-8A38-4BEAECF30F24}" type="presOf" srcId="{0BEF68B8-1228-47BB-83B5-7B9CD1E3F84E}" destId="{95DE6538-27BD-44AF-A1A8-CA8F6B10FDD2}" srcOrd="0" destOrd="0" presId="urn:microsoft.com/office/officeart/2008/layout/VerticalCurvedList"/>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602753E6-8A03-492B-861A-6B9532B5AA28}" type="presParOf" srcId="{90561C55-3C6E-4D53-85E1-2C50BCDDA392}" destId="{95DE6538-27BD-44AF-A1A8-CA8F6B10FDD2}" srcOrd="3" destOrd="0" presId="urn:microsoft.com/office/officeart/2008/layout/VerticalCurvedList"/>
    <dgm:cxn modelId="{AEC540A3-E86A-4075-8BE4-263F4AFF4EA1}" type="presParOf" srcId="{90561C55-3C6E-4D53-85E1-2C50BCDDA392}" destId="{312BDEE8-85BD-4F02-B35B-2CC8E701C98B}" srcOrd="4" destOrd="0" presId="urn:microsoft.com/office/officeart/2008/layout/VerticalCurvedList"/>
    <dgm:cxn modelId="{CD5D1014-B7CB-4B47-9A02-5FBF90928A73}" type="presParOf" srcId="{312BDEE8-85BD-4F02-B35B-2CC8E701C98B}" destId="{3F8116AC-FAC3-4E95-9865-93CCFEB191B9}" srcOrd="0" destOrd="0" presId="urn:microsoft.com/office/officeart/2008/layout/VerticalCurvedList"/>
    <dgm:cxn modelId="{987EB7C0-CA3E-4874-85E0-01E9060A2D35}" type="presParOf" srcId="{90561C55-3C6E-4D53-85E1-2C50BCDDA392}" destId="{E131CE4A-9776-44F4-BC03-867682E21374}" srcOrd="5" destOrd="0" presId="urn:microsoft.com/office/officeart/2008/layout/VerticalCurvedList"/>
    <dgm:cxn modelId="{91E55363-8DCA-455E-A203-06A9410994CB}" type="presParOf" srcId="{90561C55-3C6E-4D53-85E1-2C50BCDDA392}" destId="{AC9A216A-8375-48F9-A4E6-8E0B64C0209B}" srcOrd="6" destOrd="0" presId="urn:microsoft.com/office/officeart/2008/layout/VerticalCurvedList"/>
    <dgm:cxn modelId="{D866D586-1293-4049-B6E3-B467C1D5ED64}" type="presParOf" srcId="{AC9A216A-8375-48F9-A4E6-8E0B64C0209B}" destId="{A965097E-32F1-4AB8-8C4E-2814A7596B2F}" srcOrd="0" destOrd="0" presId="urn:microsoft.com/office/officeart/2008/layout/VerticalCurvedList"/>
    <dgm:cxn modelId="{E7789CD0-AF72-43C4-8F0B-C28239806347}" type="presParOf" srcId="{90561C55-3C6E-4D53-85E1-2C50BCDDA392}" destId="{C38A1B38-6FC0-410D-B3A4-86493DD26FE6}" srcOrd="7" destOrd="0" presId="urn:microsoft.com/office/officeart/2008/layout/VerticalCurvedList"/>
    <dgm:cxn modelId="{9FA2BBA2-C4F9-483C-A07B-D9C6E358CE69}" type="presParOf" srcId="{90561C55-3C6E-4D53-85E1-2C50BCDDA392}" destId="{14DFBBDF-04CE-422B-B678-3F06259B0DD4}" srcOrd="8" destOrd="0" presId="urn:microsoft.com/office/officeart/2008/layout/VerticalCurvedList"/>
    <dgm:cxn modelId="{D050EA33-D283-457F-B9DF-0F3B359E768A}" type="presParOf" srcId="{14DFBBDF-04CE-422B-B678-3F06259B0DD4}" destId="{155A6B44-9618-48B5-A525-4D74DEEA884B}"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8DC21-3E65-409D-AD53-DA51BB9198A0}">
      <dsp:nvSpPr>
        <dsp:cNvPr id="0" name=""/>
        <dsp:cNvSpPr/>
      </dsp:nvSpPr>
      <dsp:spPr>
        <a:xfrm>
          <a:off x="358221" y="10252"/>
          <a:ext cx="1600499" cy="3940700"/>
        </a:xfrm>
        <a:prstGeom prst="rect">
          <a:avLst/>
        </a:prstGeom>
        <a:solidFill>
          <a:schemeClr val="accent2">
            <a:hueOff val="0"/>
            <a:satOff val="0"/>
            <a:lumOff val="0"/>
            <a:alphaOff val="0"/>
          </a:schemeClr>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99B5DD6-89E9-4537-B415-4205CEB9323A}">
      <dsp:nvSpPr>
        <dsp:cNvPr id="0" name=""/>
        <dsp:cNvSpPr/>
      </dsp:nvSpPr>
      <dsp:spPr>
        <a:xfrm>
          <a:off x="2207104" y="2614140"/>
          <a:ext cx="1689257" cy="675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pPr>
          <a:endParaRPr lang="en-US" sz="3600" kern="1200"/>
        </a:p>
      </dsp:txBody>
      <dsp:txXfrm>
        <a:off x="2207104" y="2614140"/>
        <a:ext cx="1689257" cy="675703"/>
      </dsp:txXfrm>
    </dsp:sp>
    <dsp:sp modelId="{CE9DF0E8-B0DE-4E1E-9FF4-6006AD8428DB}">
      <dsp:nvSpPr>
        <dsp:cNvPr id="0" name=""/>
        <dsp:cNvSpPr/>
      </dsp:nvSpPr>
      <dsp:spPr>
        <a:xfrm>
          <a:off x="4097713" y="26059"/>
          <a:ext cx="2155602" cy="3800275"/>
        </a:xfrm>
        <a:prstGeom prst="rect">
          <a:avLst/>
        </a:prstGeom>
        <a:solidFill>
          <a:schemeClr val="accent2">
            <a:hueOff val="0"/>
            <a:satOff val="0"/>
            <a:lumOff val="0"/>
            <a:alphaOff val="0"/>
          </a:schemeClr>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5120873-6F5C-4053-8EAD-6287A7F1097E}">
      <dsp:nvSpPr>
        <dsp:cNvPr id="0" name=""/>
        <dsp:cNvSpPr/>
      </dsp:nvSpPr>
      <dsp:spPr>
        <a:xfrm>
          <a:off x="4302598" y="2587774"/>
          <a:ext cx="1689257" cy="675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pPr>
          <a:endParaRPr lang="en-US" sz="3600" kern="1200"/>
        </a:p>
      </dsp:txBody>
      <dsp:txXfrm>
        <a:off x="4302598" y="2587774"/>
        <a:ext cx="1689257" cy="675703"/>
      </dsp:txXfrm>
    </dsp:sp>
    <dsp:sp modelId="{6DB1FE51-13D0-4A38-AD6E-48D4371A1AF3}">
      <dsp:nvSpPr>
        <dsp:cNvPr id="0" name=""/>
        <dsp:cNvSpPr/>
      </dsp:nvSpPr>
      <dsp:spPr>
        <a:xfrm>
          <a:off x="8125285" y="16196"/>
          <a:ext cx="2055815" cy="3928811"/>
        </a:xfrm>
        <a:prstGeom prst="rect">
          <a:avLst/>
        </a:prstGeom>
        <a:solidFill>
          <a:schemeClr val="accent2">
            <a:hueOff val="0"/>
            <a:satOff val="0"/>
            <a:lumOff val="0"/>
            <a:alphaOff val="0"/>
          </a:schemeClr>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33097FC-B1F8-4953-B0AB-E8E73D968D1C}">
      <dsp:nvSpPr>
        <dsp:cNvPr id="0" name=""/>
        <dsp:cNvSpPr/>
      </dsp:nvSpPr>
      <dsp:spPr>
        <a:xfrm>
          <a:off x="6826484" y="2614140"/>
          <a:ext cx="1689257" cy="675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pPr>
          <a:endParaRPr lang="en-US" sz="3600" kern="1200"/>
        </a:p>
      </dsp:txBody>
      <dsp:txXfrm>
        <a:off x="6826484" y="2614140"/>
        <a:ext cx="1689257" cy="6757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4028574" y="-618397"/>
          <a:ext cx="4800732" cy="4800732"/>
        </a:xfrm>
        <a:prstGeom prst="blockArc">
          <a:avLst>
            <a:gd name="adj1" fmla="val 18900000"/>
            <a:gd name="adj2" fmla="val 2700000"/>
            <a:gd name="adj3" fmla="val 450"/>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404618" y="273995"/>
          <a:ext cx="6402340" cy="548276"/>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5194" tIns="68580" rIns="68580" bIns="68580" numCol="1" spcCol="1270" anchor="ctr" anchorCtr="0">
          <a:noAutofit/>
        </a:bodyPr>
        <a:lstStyle/>
        <a:p>
          <a:pPr marL="0" lvl="0" indent="0" algn="l" defTabSz="1200150">
            <a:lnSpc>
              <a:spcPct val="100000"/>
            </a:lnSpc>
            <a:spcBef>
              <a:spcPct val="0"/>
            </a:spcBef>
            <a:spcAft>
              <a:spcPct val="35000"/>
            </a:spcAft>
            <a:buNone/>
          </a:pPr>
          <a:r>
            <a:rPr lang="en-US" sz="2700" kern="1200" err="1"/>
            <a:t>riendly</a:t>
          </a:r>
          <a:r>
            <a:rPr lang="en-US" sz="2700" kern="1200"/>
            <a:t>, two player game</a:t>
          </a:r>
        </a:p>
      </dsp:txBody>
      <dsp:txXfrm>
        <a:off x="404618" y="273995"/>
        <a:ext cx="6402340" cy="548276"/>
      </dsp:txXfrm>
    </dsp:sp>
    <dsp:sp modelId="{07CB3071-D555-47DA-A36A-69EB91531FD8}">
      <dsp:nvSpPr>
        <dsp:cNvPr id="0" name=""/>
        <dsp:cNvSpPr/>
      </dsp:nvSpPr>
      <dsp:spPr>
        <a:xfrm>
          <a:off x="61946" y="205461"/>
          <a:ext cx="685345" cy="68534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DE6538-27BD-44AF-A1A8-CA8F6B10FDD2}">
      <dsp:nvSpPr>
        <dsp:cNvPr id="0" name=""/>
        <dsp:cNvSpPr/>
      </dsp:nvSpPr>
      <dsp:spPr>
        <a:xfrm>
          <a:off x="718958" y="1096552"/>
          <a:ext cx="6088001" cy="548276"/>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5194" tIns="68580" rIns="68580" bIns="68580" numCol="1" spcCol="1270" anchor="ctr" anchorCtr="0">
          <a:noAutofit/>
        </a:bodyPr>
        <a:lstStyle/>
        <a:p>
          <a:pPr marL="0" lvl="0" indent="0" algn="l" defTabSz="1200150" rtl="0">
            <a:lnSpc>
              <a:spcPct val="100000"/>
            </a:lnSpc>
            <a:spcBef>
              <a:spcPct val="0"/>
            </a:spcBef>
            <a:spcAft>
              <a:spcPct val="35000"/>
            </a:spcAft>
            <a:buNone/>
          </a:pPr>
          <a:r>
            <a:rPr lang="en-US" sz="2700" kern="1200" err="1"/>
            <a:t>ppose</a:t>
          </a:r>
          <a:r>
            <a:rPr lang="en-US" sz="2700" kern="1200"/>
            <a:t> </a:t>
          </a:r>
          <a:r>
            <a:rPr lang="en-US" sz="2700" kern="1200">
              <a:latin typeface="Gill Sans MT" panose="020B0502020104020203"/>
            </a:rPr>
            <a:t>your opponent</a:t>
          </a:r>
          <a:endParaRPr lang="en-US" sz="2700" kern="1200"/>
        </a:p>
      </dsp:txBody>
      <dsp:txXfrm>
        <a:off x="718958" y="1096552"/>
        <a:ext cx="6088001" cy="548276"/>
      </dsp:txXfrm>
    </dsp:sp>
    <dsp:sp modelId="{3F8116AC-FAC3-4E95-9865-93CCFEB191B9}">
      <dsp:nvSpPr>
        <dsp:cNvPr id="0" name=""/>
        <dsp:cNvSpPr/>
      </dsp:nvSpPr>
      <dsp:spPr>
        <a:xfrm>
          <a:off x="376285" y="1028017"/>
          <a:ext cx="685345" cy="68534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131CE4A-9776-44F4-BC03-867682E21374}">
      <dsp:nvSpPr>
        <dsp:cNvPr id="0" name=""/>
        <dsp:cNvSpPr/>
      </dsp:nvSpPr>
      <dsp:spPr>
        <a:xfrm>
          <a:off x="718958" y="1919109"/>
          <a:ext cx="6088001" cy="548276"/>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5194" tIns="68580" rIns="68580" bIns="68580" numCol="1" spcCol="1270" anchor="ctr" anchorCtr="0">
          <a:noAutofit/>
        </a:bodyPr>
        <a:lstStyle/>
        <a:p>
          <a:pPr marL="0" lvl="0" indent="0" algn="l" defTabSz="1200150" rtl="0">
            <a:lnSpc>
              <a:spcPct val="100000"/>
            </a:lnSpc>
            <a:spcBef>
              <a:spcPct val="0"/>
            </a:spcBef>
            <a:spcAft>
              <a:spcPct val="35000"/>
            </a:spcAft>
            <a:buNone/>
          </a:pPr>
          <a:r>
            <a:rPr lang="en-US" sz="2700" kern="1200" err="1"/>
            <a:t>arn</a:t>
          </a:r>
          <a:r>
            <a:rPr lang="en-US" sz="2700" kern="1200"/>
            <a:t> </a:t>
          </a:r>
          <a:r>
            <a:rPr lang="en-US" sz="2700" kern="1200">
              <a:latin typeface="Gill Sans MT" panose="020B0502020104020203"/>
            </a:rPr>
            <a:t>powerups to get stronger.</a:t>
          </a:r>
          <a:endParaRPr lang="en-US" sz="2700" kern="1200"/>
        </a:p>
      </dsp:txBody>
      <dsp:txXfrm>
        <a:off x="718958" y="1919109"/>
        <a:ext cx="6088001" cy="548276"/>
      </dsp:txXfrm>
    </dsp:sp>
    <dsp:sp modelId="{A965097E-32F1-4AB8-8C4E-2814A7596B2F}">
      <dsp:nvSpPr>
        <dsp:cNvPr id="0" name=""/>
        <dsp:cNvSpPr/>
      </dsp:nvSpPr>
      <dsp:spPr>
        <a:xfrm>
          <a:off x="376285" y="1850574"/>
          <a:ext cx="685345" cy="68534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38A1B38-6FC0-410D-B3A4-86493DD26FE6}">
      <dsp:nvSpPr>
        <dsp:cNvPr id="0" name=""/>
        <dsp:cNvSpPr/>
      </dsp:nvSpPr>
      <dsp:spPr>
        <a:xfrm>
          <a:off x="404618" y="2741666"/>
          <a:ext cx="6402340" cy="548276"/>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5194" tIns="68580" rIns="68580" bIns="68580" numCol="1" spcCol="1270" anchor="ctr" anchorCtr="0">
          <a:noAutofit/>
        </a:bodyPr>
        <a:lstStyle/>
        <a:p>
          <a:pPr marL="0" lvl="0" indent="0" algn="l" defTabSz="1200150">
            <a:lnSpc>
              <a:spcPct val="100000"/>
            </a:lnSpc>
            <a:spcBef>
              <a:spcPct val="0"/>
            </a:spcBef>
            <a:spcAft>
              <a:spcPct val="35000"/>
            </a:spcAft>
            <a:buNone/>
          </a:pPr>
          <a:r>
            <a:rPr lang="en-US" sz="2700" kern="1200"/>
            <a:t>hoot the opponent to win the </a:t>
          </a:r>
          <a:r>
            <a:rPr lang="en-US" sz="2700" kern="1200">
              <a:latin typeface="Gill Sans MT" panose="020B0502020104020203"/>
            </a:rPr>
            <a:t>game</a:t>
          </a:r>
          <a:endParaRPr lang="en-US" sz="2700" kern="1200"/>
        </a:p>
      </dsp:txBody>
      <dsp:txXfrm>
        <a:off x="404618" y="2741666"/>
        <a:ext cx="6402340" cy="548276"/>
      </dsp:txXfrm>
    </dsp:sp>
    <dsp:sp modelId="{155A6B44-9618-48B5-A525-4D74DEEA884B}">
      <dsp:nvSpPr>
        <dsp:cNvPr id="0" name=""/>
        <dsp:cNvSpPr/>
      </dsp:nvSpPr>
      <dsp:spPr>
        <a:xfrm>
          <a:off x="61946" y="2673131"/>
          <a:ext cx="685345" cy="68534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4/11/2023</a:t>
            </a:fld>
            <a:endParaRPr lang="en-US"/>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0T03:43:06.584"/>
    </inkml:context>
    <inkml:brush xml:id="br0">
      <inkml:brushProperty name="width" value="0.1" units="cm"/>
      <inkml:brushProperty name="height" value="0.1" units="cm"/>
      <inkml:brushProperty name="color" value="#E71224"/>
    </inkml:brush>
  </inkml:definitions>
  <inkml:trace contextRef="#ctx0" brushRef="#br0">24839 7829 16383 0 0,'0'-4'0'0'0,"4"-2"0"0"0,-2 5 0 0 0,-7 2 0 0 0,-6 6 0 0 0,-11 10 0 0 0,-10 11 0 0 0,-3 5 0 0 0,-2 2 0 0 0,7-1 0 0 0,21-7 0 0 0,26-7 0 0 0,27-7 0 0 0,23-7 0 0 0,41-3 0 0 0,14-7 0 0 0,0-7 0 0 0,-7-2 0 0 0,-20-7 0 0 0,-29-1 0 0 0,-36 4 0 0 0,-35 13 0 0 0,-22 12 0 0 0,-14 4 0 0 0,-10 1 0 0 0,-9-3 0 0 0,1-2 0 0 0,7 1 0 0 0,16 0 0 0 0,23-7 0 0 0,22-7 0 0 0,19-4 0 0 0,13-4 0 0 0,5-4 0 0 0,-11 0 0 0 0,-20 4 0 0 0,-25 3 0 0 0,-25 4 0 0 0,-27 3 0 0 0,-13 2 0 0 0,6 5 0 0 0,29 3 0 0 0,34-1 0 0 0,44-1 0 0 0,29-1 0 0 0,21-2 0 0 0,17 0 0 0 0,17 3 0 0 0,23 5 0 0 0,5 1 0 0 0,-16 3 0 0 0,-24 0 0 0 0,-41-4 0 0 0,-54-2 0 0 0,-47-4 0 0 0,-36-2 0 0 0,-14-1 0 0 0,-7 4 0 0 0,11 4 0 0 0,28 2 0 0 0,41-1 0 0 0,38-3 0 0 0,68 2 0 0 0,48 0 0 0 0,34-2 0 0 0,13-2 0 0 0,5-2 0 0 0,-1-2 0 0 0,-29 0 0 0 0,-38-1 0 0 0,-46-1 0 0 0,-46 1 0 0 0,-55 0 0 0 0,-47-5 0 0 0,-25-1 0 0 0,-7 0 0 0 0,10 2 0 0 0,19-4 0 0 0,34 0 0 0 0,32-3 0 0 0,25 1 0 0 0,22 1 0 0 0,11 3 0 0 0,-7 2 0 0 0,-26-3 0 0 0,-25 0 0 0 0,-17 2 0 0 0,-14 0 0 0 0,4 3 0 0 0,14 0 0 0 0,24 2 0 0 0,23-1 0 0 0,15 2 0 0 0,30-1 0 0 0,20-4 0 0 0,11-2 0 0 0,4 1 0 0 0,-3 0 0 0 0,-12 2 0 0 0,-26-3 0 0 0,-39-1 0 0 0,-38-3 0 0 0,-53-5 0 0 0,-29 1 0 0 0,-14 2 0 0 0,7 3 0 0 0,15 4 0 0 0,25 2 0 0 0,36 2 0 0 0,33 1 0 0 0,29 4 0 0 0,37 3 0 0 0,22-1 0 0 0,7 3 0 0 0,-1 1 0 0 0,-15-2 0 0 0,-32-3 0 0 0,-40-1 0 0 0,-36-2 0 0 0,-25-5 0 0 0,-14-3 0 0 0,-2 0 0 0 0,8 5 0 0 0,12 8 0 0 0,13 11 0 0 0,18 2 0 0 0,16 3 0 0 0,17-3 0 0 0,23-5 0 0 0,16-5 0 0 0,9-4 0 0 0,0-3 0 0 0,2-7 0 0 0,-10-11 0 0 0,-15-7 0 0 0,-17-5 0 0 0,-19-2 0 0 0,-17 0 0 0 0,-17 4 0 0 0,-10 12 0 0 0,-5 7 0 0 0,-6 18 0 0 0,-5 20 0 0 0,0 10 0 0 0,4 10 0 0 0,7 0 0 0 0,10-3 0 0 0,13-11 0 0 0,13-11 0 0 0,13-11 0 0 0,10-7 0 0 0,3-7 0 0 0,2-2 0 0 0,-1-6 0 0 0,-5-7 0 0 0,-7-9 0 0 0,-7-6 0 0 0,-6-2 0 0 0,-3-5 0 0 0,-7 4 0 0 0,-7 6 0 0 0,-6 8 0 0 0,-14 12 0 0 0,-5 6 0 0 0,-6 7 0 0 0,-13 16 0 0 0,-1 8 0 0 0,8 3 0 0 0,13 0 0 0 0,20-6 0 0 0,23-8 0 0 0,22-17 0 0 0,15-8 0 0 0,5-13 0 0 0,10-16 0 0 0,-4-7 0 0 0,-12-6 0 0 0,-13 1 0 0 0,-21 8 0 0 0,-25 6 0 0 0,-37 3 0 0 0,-22 8 0 0 0,-12 6 0 0 0,-4 6 0 0 0,4 4 0 0 0,12 7 0 0 0,15 3 0 0 0,17 5 0 0 0,15 6 0 0 0,18-2 0 0 0,14-2 0 0 0,10-3 0 0 0,8-4 0 0 0,4-3 0 0 0,-7-2 0 0 0,-29-1 0 0 0,-26 0 0 0 0,-25 8 0 0 0,-15 12 0 0 0,1 11 0 0 0,8 4 0 0 0,16 2 0 0 0,21-2 0 0 0,19-7 0 0 0,20-8 0 0 0,27-7 0 0 0,19-6 0 0 0,5-5 0 0 0,-3-1 0 0 0,-4-11 0 0 0,-10-12 0 0 0,-12-7 0 0 0,-13-3 0 0 0,-13 0 0 0 0,-17 5 0 0 0,-6 3 0 0 0,-13 6 0 0 0,-7 5 0 0 0,-5 6 0 0 0,0 3 0 0 0,-2 3 0 0 0,-6 1 0 0 0,-4 1 0 0 0,-1 0 0 0 0,-18 13 0 0 0,0 14 0 0 0,7 5 0 0 0,15 2 0 0 0,16 4 0 0 0,19-1 0 0 0,20-1 0 0 0,19-9 0 0 0,27-3 0 0 0,18-7 0 0 0,16-5 0 0 0,6-11 0 0 0,14-18 0 0 0,-1-10 0 0 0,-15-11 0 0 0,-17-7 0 0 0,-21-5 0 0 0,-23 2 0 0 0,-21 8 0 0 0,-16 7 0 0 0,-14 9 0 0 0,-9 8 0 0 0,-11 6 0 0 0,-2 6 0 0 0,2 2 0 0 0,-1 7 0 0 0,4 6 0 0 0,3 5 0 0 0,1 5 0 0 0,6 2 0 0 0,8 3 0 0 0,8-1 0 0 0,11 1 0 0 0,19 0 0 0 0,25-4 0 0 0,37-7 0 0 0,17-6 0 0 0,7-4 0 0 0,-5-8 0 0 0,-11-3 0 0 0,-19-10 0 0 0,-21-7 0 0 0,-18-4 0 0 0,-14-2 0 0 0,-13 0 0 0 0,-16 0 0 0 0,-23 0 0 0 0,-17 5 0 0 0,-21 2 0 0 0,-12 5 0 0 0,2 4 0 0 0,6 6 0 0 0,13 11 0 0 0,18 10 0 0 0,17 6 0 0 0,19 9 0 0 0,20 4 0 0 0,14 0 0 0 0,12-6 0 0 0,23 2 0 0 0,6-5 0 0 0,2-7 0 0 0,-6-5 0 0 0,-4-6 0 0 0,-6-4 0 0 0,-7-7 0 0 0,-5-7 0 0 0,-5-6 0 0 0,-4-5 0 0 0,0-2 0 0 0,-6-2 0 0 0,-10 3 0 0 0,-16 6 0 0 0,-20 6 0 0 0,-9 4 0 0 0,-9 4 0 0 0,0 2 0 0 0,6 6 0 0 0,11 7 0 0 0,9 4 0 0 0,13 1 0 0 0,15 2 0 0 0,28-3 0 0 0,35-4 0 0 0,17 0 0 0 0,11-1 0 0 0,6-3 0 0 0,-6-3 0 0 0,-25-11 0 0 0,-48-13 0 0 0,-54-8 0 0 0,-67-8 0 0 0,-39-3 0 0 0,-16 6 0 0 0,14 8 0 0 0,25 7 0 0 0,31 13 0 0 0,25 5 0 0 0,16 8 0 0 0,15 6 0 0 0,11 6 0 0 0,12-2 0 0 0,10-3 0 0 0,8-5 0 0 0,0-8 0 0 0,-3-10 0 0 0,-4-12 0 0 0,-8-2 0 0 0,-10-3 0 0 0,-8 3 0 0 0,-10 1 0 0 0,-15 3 0 0 0,-13 6 0 0 0,-11 3 0 0 0,-22 4 0 0 0,0 7 0 0 0,10 7 0 0 0,8 15 0 0 0,17 12 0 0 0,15 5 0 0 0,20-6 0 0 0,15-8 0 0 0,18-10 0 0 0,13-7 0 0 0,11-5 0 0 0,-1-14 0 0 0,-9-8 0 0 0,-22-7 0 0 0,-18-4 0 0 0,-20-1 0 0 0,-14 4 0 0 0,-27 1 0 0 0,-14 5 0 0 0,-2 6 0 0 0,0 4 0 0 0,-3 4 0 0 0,10 7 0 0 0,17 12 0 0 0,19 7 0 0 0,17 5 0 0 0,22 2 0 0 0,19-4 0 0 0,17-6 0 0 0,6-7 0 0 0,11-4 0 0 0,0-9 0 0 0,-4-4 0 0 0,-4-6 0 0 0,-11-5 0 0 0,-9-4 0 0 0,-14-3 0 0 0,-12 2 0 0 0,-10 0 0 0 0,-12 4 0 0 0,-14 5 0 0 0,-9 4 0 0 0,-9 4 0 0 0,-4 7 0 0 0,8 11 0 0 0,6 13 0 0 0,10 5 0 0 0,11 3 0 0 0,16-1 0 0 0,17-6 0 0 0,35-4 0 0 0,28-5 0 0 0,24-7 0 0 0,13-4 0 0 0,25-5 0 0 0,2-2 0 0 0,-12-1 0 0 0,-22-1 0 0 0,-29-5 0 0 0,-25-5 0 0 0,-25-2 0 0 0,-21-2 0 0 0,-27-7 0 0 0,-27-9 0 0 0,-25 0 0 0 0,-18 6 0 0 0,-26 3 0 0 0,-1 5 0 0 0,7 6 0 0 0,24 8 0 0 0,23 6 0 0 0,24 5 0 0 0,20 8 0 0 0,15 3 0 0 0,18 0 0 0 0,12-3 0 0 0,16-6 0 0 0,12-3 0 0 0,19-8 0 0 0,13-3 0 0 0,5-6 0 0 0,-2-10 0 0 0,-11-1 0 0 0,-8-6 0 0 0,-15-3 0 0 0,-20 4 0 0 0,-27 1 0 0 0,-27 6 0 0 0,-40 6 0 0 0,-35 5 0 0 0,-17 8 0 0 0,-6 8 0 0 0,4 17 0 0 0,20 8 0 0 0,26 7 0 0 0,26 1 0 0 0,25-1 0 0 0,18-4 0 0 0,13-8 0 0 0,11-9 0 0 0,15-7 0 0 0,10-6 0 0 0,3-4 0 0 0,7-2 0 0 0,7-1 0 0 0,-2-5 0 0 0,-7-2 0 0 0,-12-7 0 0 0,-7-7 0 0 0,-11-3 0 0 0,-7-6 0 0 0,-8-3 0 0 0,-8 1 0 0 0,-8 5 0 0 0,-7 8 0 0 0,-1 3 0 0 0,-1 4 0 0 0,-3 4 0 0 0,-5 5 0 0 0,-3 1 0 0 0,-5 7 0 0 0,-10 7 0 0 0,-11 10 0 0 0,-3 6 0 0 0,-2 3 0 0 0,-3 9 0 0 0,9 7 0 0 0,14 0 0 0 0,14-3 0 0 0,12-5 0 0 0,17-9 0 0 0,12-9 0 0 0,13-8 0 0 0,11-6 0 0 0,7-9 0 0 0,10-12 0 0 0,3-13 0 0 0,-3-10 0 0 0,-11-3 0 0 0,-13 1 0 0 0,-11 3 0 0 0,-15 8 0 0 0,-11 9 0 0 0,-10 3 0 0 0,-15 4 0 0 0,-11 5 0 0 0,-12 4 0 0 0,-14 2 0 0 0,-4 2 0 0 0,6 1 0 0 0,9 4 0 0 0,15 6 0 0 0,14 10 0 0 0,25 10 0 0 0,27 4 0 0 0,17-3 0 0 0,25-4 0 0 0,17-6 0 0 0,9-7 0 0 0,-3-5 0 0 0,-12-6 0 0 0,-15-2 0 0 0,-18-11 0 0 0,-16-13 0 0 0,-22-15 0 0 0,-16-6 0 0 0,-16-1 0 0 0,-11 0 0 0 0,-18 6 0 0 0,-8 6 0 0 0,-6 7 0 0 0,-5 10 0 0 0,-12 5 0 0 0,1 6 0 0 0,0 3 0 0 0,16 11 0 0 0,15 12 0 0 0,11 7 0 0 0,15 3 0 0 0,10 0 0 0 0,23-1 0 0 0,23-5 0 0 0,20-8 0 0 0,20-6 0 0 0,15-6 0 0 0,11-4 0 0 0,4-1 0 0 0,1-7 0 0 0,-10-14 0 0 0,-13-13 0 0 0,-19-6 0 0 0,-18-4 0 0 0,-17 0 0 0 0,-16 4 0 0 0,-14 3 0 0 0,-9 9 0 0 0,-12 8 0 0 0,-8 7 0 0 0,-12 7 0 0 0,-11 3 0 0 0,-25 2 0 0 0,-12 6 0 0 0,-11 6 0 0 0,3 10 0 0 0,8 10 0 0 0,15 3 0 0 0,21 1 0 0 0,22-1 0 0 0,17-3 0 0 0,16-6 0 0 0,10-4 0 0 0,13-5 0 0 0,16-2 0 0 0,17-2 0 0 0,16-4 0 0 0,20-4 0 0 0,25-7 0 0 0,7-3 0 0 0,-3-5 0 0 0,-8-5 0 0 0,-13 0 0 0 0,-23-2 0 0 0,-24-3 0 0 0,-28 3 0 0 0,-26 3 0 0 0,-39 1 0 0 0,-24 2 0 0 0,-13 3 0 0 0,-6 2 0 0 0,-10 3 0 0 0,7 11 0 0 0,16 8 0 0 0,20 5 0 0 0,15 5 0 0 0,15 1 0 0 0,17-3 0 0 0,17-2 0 0 0,31-5 0 0 0,29-4 0 0 0,17-6 0 0 0,8-3 0 0 0,13-15 0 0 0,-2-11 0 0 0,-14-10 0 0 0,-18-5 0 0 0,-22 1 0 0 0,-19 1 0 0 0,-19 7 0 0 0,-25 4 0 0 0,-23 2 0 0 0,-19 4 0 0 0,-13 5 0 0 0,-22 5 0 0 0,-16 4 0 0 0,-5 7 0 0 0,9 7 0 0 0,8 20 0 0 0,11 9 0 0 0,20 2 0 0 0,21-1 0 0 0,17-4 0 0 0,17-2 0 0 0,19-4 0 0 0,21-6 0 0 0,23-8 0 0 0,36-6 0 0 0,25-10 0 0 0,6-8 0 0 0,-4-17 0 0 0,-10-8 0 0 0,-18-8 0 0 0,-25 0 0 0 0,-23 1 0 0 0,-19 4 0 0 0,-17 4 0 0 0,-20 2 0 0 0,-32 2 0 0 0,-23 6 0 0 0,-16 7 0 0 0,-8 6 0 0 0,-13 4 0 0 0,-3 12 0 0 0,13 9 0 0 0,19 11 0 0 0,18 4 0 0 0,19 3 0 0 0,20-1 0 0 0,23-6 0 0 0,24-8 0 0 0,33-6 0 0 0,21-6 0 0 0,8-9 0 0 0,-1-3 0 0 0,-11-11 0 0 0,-15-1 0 0 0,-22 1 0 0 0,-27 4 0 0 0,-28-1 0 0 0,-39 2 0 0 0,-27 3 0 0 0,-17 3 0 0 0,-6 6 0 0 0,7 8 0 0 0,10 11 0 0 0,21 7 0 0 0,21 2 0 0 0,23-3 0 0 0,28-6 0 0 0,30-6 0 0 0,23-6 0 0 0,15-5 0 0 0,11-6 0 0 0,14-16 0 0 0,-10-10 0 0 0,-25 1 0 0 0,-31 4 0 0 0,-44-1 0 0 0,-38 2 0 0 0,-36 6 0 0 0,-26 6 0 0 0,-12 4 0 0 0,-24 13 0 0 0,4 9 0 0 0,22 2 0 0 0,27-1 0 0 0,30 0 0 0 0,25 3 0 0 0,28-3 0 0 0,21 5 0 0 0,26-1 0 0 0,20-4 0 0 0,14-4 0 0 0,7-5 0 0 0,10-4 0 0 0,-3-1 0 0 0,-6-2 0 0 0,-12-1 0 0 0,-17-4 0 0 0,-22-6 0 0 0,-23-6 0 0 0,-18 1 0 0 0,-10 2 0 0 0,-10 4 0 0 0,-4 4 0 0 0,1 3 0 0 0,-3 6 0 0 0,1 11 0 0 0,4 4 0 0 0,6 2 0 0 0,5-1 0 0 0,6 0 0 0 0,11-3 0 0 0,23 4 0 0 0,19 4 0 0 0,16-3 0 0 0,12-5 0 0 0,14-5 0 0 0,2-4 0 0 0,-8-8 0 0 0,-16-8 0 0 0,-17-7 0 0 0,-20-5 0 0 0,-17 1 0 0 0,-18-5 0 0 0,-27-7 0 0 0,-20 2 0 0 0,-12 6 0 0 0,-11 7 0 0 0,-12 7 0 0 0,-3 4 0 0 0,3 4 0 0 0,5 7 0 0 0,10 6 0 0 0,10 10 0 0 0,18 7 0 0 0,19 6 0 0 0,15 3 0 0 0,11 3 0 0 0,13-5 0 0 0,9-8 0 0 0,13-9 0 0 0,10-8 0 0 0,4-9 0 0 0,-5-10 0 0 0,-3-8 0 0 0,-6-5 0 0 0,-9-7 0 0 0,-10-8 0 0 0,-10 2 0 0 0,-14-1 0 0 0,-8 5 0 0 0,-7 8 0 0 0,-3 8 0 0 0,0 6 0 0 0,3 5 0 0 0,-3 12 0 0 0,6 9 0 0 0,8 6 0 0 0,8 3 0 0 0,15 11 0 0 0,12 3 0 0 0,8 4 0 0 0,15-6 0 0 0,9-9 0 0 0,11-10 0 0 0,0-8 0 0 0,4-6 0 0 0,1-8 0 0 0,3-12 0 0 0,-9-13 0 0 0,-9-5 0 0 0,-13-2 0 0 0,-11-9 0 0 0,-9-4 0 0 0,-12-8 0 0 0,-14 1 0 0 0,-9 1 0 0 0,-10 10 0 0 0,2 8 0 0 0,-4 10 0 0 0,0 10 0 0 0,2 11 0 0 0,2 8 0 0 0,2 19 0 0 0,5 12 0 0 0,8 8 0 0 0,6 1 0 0 0,5-1 0 0 0,11-9 0 0 0,10-6 0 0 0,11-2 0 0 0,10-6 0 0 0,11-6 0 0 0,6-5 0 0 0,-1-4 0 0 0,-1-7 0 0 0,-5-4 0 0 0,-10-8 0 0 0,-12-7 0 0 0,-10-8 0 0 0,-17-3 0 0 0,-11-5 0 0 0,-9 3 0 0 0,-5 5 0 0 0,-2 6 0 0 0,4 8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0T03:41:59.199"/>
    </inkml:context>
    <inkml:brush xml:id="br0">
      <inkml:brushProperty name="width" value="0.1" units="cm"/>
      <inkml:brushProperty name="height" value="0.1" units="cm"/>
      <inkml:brushProperty name="color" value="#E71224"/>
    </inkml:brush>
  </inkml:definitions>
  <inkml:trace contextRef="#ctx0" brushRef="#br0">24839 7829 16383 0 0,'0'-4'0'0'0,"4"-2"0"0"0,-2 5 0 0 0,-7 2 0 0 0,-6 6 0 0 0,-11 10 0 0 0,-10 11 0 0 0,-3 5 0 0 0,-2 2 0 0 0,7-1 0 0 0,21-7 0 0 0,26-7 0 0 0,27-7 0 0 0,23-7 0 0 0,41-3 0 0 0,14-7 0 0 0,0-7 0 0 0,-7-2 0 0 0,-20-7 0 0 0,-29-1 0 0 0,-36 4 0 0 0,-35 13 0 0 0,-22 12 0 0 0,-14 4 0 0 0,-10 1 0 0 0,-9-3 0 0 0,1-2 0 0 0,7 1 0 0 0,16 0 0 0 0,23-7 0 0 0,22-7 0 0 0,19-4 0 0 0,13-4 0 0 0,5-4 0 0 0,-11 0 0 0 0,-20 4 0 0 0,-25 3 0 0 0,-25 4 0 0 0,-27 3 0 0 0,-13 2 0 0 0,6 5 0 0 0,29 3 0 0 0,34-1 0 0 0,44-1 0 0 0,29-1 0 0 0,21-2 0 0 0,17 0 0 0 0,17 3 0 0 0,23 5 0 0 0,5 1 0 0 0,-16 3 0 0 0,-24 0 0 0 0,-41-4 0 0 0,-54-2 0 0 0,-47-4 0 0 0,-36-2 0 0 0,-14-1 0 0 0,-7 4 0 0 0,11 4 0 0 0,28 2 0 0 0,41-1 0 0 0,38-3 0 0 0,68 2 0 0 0,48 0 0 0 0,34-2 0 0 0,13-2 0 0 0,5-2 0 0 0,-1-2 0 0 0,-29 0 0 0 0,-38-1 0 0 0,-46-1 0 0 0,-46 1 0 0 0,-55 0 0 0 0,-47-5 0 0 0,-25-1 0 0 0,-7 0 0 0 0,10 2 0 0 0,19-4 0 0 0,34 0 0 0 0,32-3 0 0 0,25 1 0 0 0,22 1 0 0 0,11 3 0 0 0,-7 2 0 0 0,-26-3 0 0 0,-25 0 0 0 0,-17 2 0 0 0,-14 0 0 0 0,4 3 0 0 0,14 0 0 0 0,24 2 0 0 0,23-1 0 0 0,15 2 0 0 0,30-1 0 0 0,20-4 0 0 0,11-2 0 0 0,4 1 0 0 0,-3 0 0 0 0,-12 2 0 0 0,-26-3 0 0 0,-39-1 0 0 0,-38-3 0 0 0,-53-5 0 0 0,-29 1 0 0 0,-14 2 0 0 0,7 3 0 0 0,15 4 0 0 0,25 2 0 0 0,36 2 0 0 0,33 1 0 0 0,29 4 0 0 0,37 3 0 0 0,22-1 0 0 0,7 3 0 0 0,-1 1 0 0 0,-15-2 0 0 0,-32-3 0 0 0,-40-1 0 0 0,-36-2 0 0 0,-25-5 0 0 0,-14-3 0 0 0,-2 0 0 0 0,8 5 0 0 0,12 8 0 0 0,13 11 0 0 0,18 2 0 0 0,16 3 0 0 0,17-3 0 0 0,23-5 0 0 0,16-5 0 0 0,9-4 0 0 0,0-3 0 0 0,2-7 0 0 0,-10-11 0 0 0,-15-7 0 0 0,-17-5 0 0 0,-19-2 0 0 0,-17 0 0 0 0,-17 4 0 0 0,-10 12 0 0 0,-5 7 0 0 0,-6 18 0 0 0,-5 20 0 0 0,0 10 0 0 0,4 10 0 0 0,7 0 0 0 0,10-3 0 0 0,13-11 0 0 0,13-11 0 0 0,13-11 0 0 0,10-7 0 0 0,3-7 0 0 0,2-2 0 0 0,-1-6 0 0 0,-5-7 0 0 0,-7-9 0 0 0,-7-6 0 0 0,-6-2 0 0 0,-3-5 0 0 0,-7 4 0 0 0,-7 6 0 0 0,-6 8 0 0 0,-14 12 0 0 0,-5 6 0 0 0,-6 7 0 0 0,-13 16 0 0 0,-1 8 0 0 0,8 3 0 0 0,13 0 0 0 0,20-6 0 0 0,23-8 0 0 0,22-17 0 0 0,15-8 0 0 0,5-13 0 0 0,10-16 0 0 0,-4-7 0 0 0,-12-6 0 0 0,-13 1 0 0 0,-21 8 0 0 0,-25 6 0 0 0,-37 3 0 0 0,-22 8 0 0 0,-12 6 0 0 0,-4 6 0 0 0,4 4 0 0 0,12 7 0 0 0,15 3 0 0 0,17 5 0 0 0,15 6 0 0 0,18-2 0 0 0,14-2 0 0 0,10-3 0 0 0,8-4 0 0 0,4-3 0 0 0,-7-2 0 0 0,-29-1 0 0 0,-26 0 0 0 0,-25 8 0 0 0,-15 12 0 0 0,1 11 0 0 0,8 4 0 0 0,16 2 0 0 0,21-2 0 0 0,19-7 0 0 0,20-8 0 0 0,27-7 0 0 0,19-6 0 0 0,5-5 0 0 0,-3-1 0 0 0,-4-11 0 0 0,-10-12 0 0 0,-12-7 0 0 0,-13-3 0 0 0,-13 0 0 0 0,-17 5 0 0 0,-6 3 0 0 0,-13 6 0 0 0,-7 5 0 0 0,-5 6 0 0 0,0 3 0 0 0,-2 3 0 0 0,-6 1 0 0 0,-4 1 0 0 0,-1 0 0 0 0,-18 13 0 0 0,0 14 0 0 0,7 5 0 0 0,15 2 0 0 0,16 4 0 0 0,19-1 0 0 0,20-1 0 0 0,19-9 0 0 0,27-3 0 0 0,18-7 0 0 0,16-5 0 0 0,6-11 0 0 0,14-18 0 0 0,-1-10 0 0 0,-15-11 0 0 0,-17-7 0 0 0,-21-5 0 0 0,-23 2 0 0 0,-21 8 0 0 0,-16 7 0 0 0,-14 9 0 0 0,-9 8 0 0 0,-11 6 0 0 0,-2 6 0 0 0,2 2 0 0 0,-1 7 0 0 0,4 6 0 0 0,3 5 0 0 0,1 5 0 0 0,6 2 0 0 0,8 3 0 0 0,8-1 0 0 0,11 1 0 0 0,19 0 0 0 0,25-4 0 0 0,37-7 0 0 0,17-6 0 0 0,7-4 0 0 0,-5-8 0 0 0,-11-3 0 0 0,-19-10 0 0 0,-21-7 0 0 0,-18-4 0 0 0,-14-2 0 0 0,-13 0 0 0 0,-16 0 0 0 0,-23 0 0 0 0,-17 5 0 0 0,-21 2 0 0 0,-12 5 0 0 0,2 4 0 0 0,6 6 0 0 0,13 11 0 0 0,18 10 0 0 0,17 6 0 0 0,19 9 0 0 0,20 4 0 0 0,14 0 0 0 0,12-6 0 0 0,23 2 0 0 0,6-5 0 0 0,2-7 0 0 0,-6-5 0 0 0,-4-6 0 0 0,-6-4 0 0 0,-7-7 0 0 0,-5-7 0 0 0,-5-6 0 0 0,-4-5 0 0 0,0-2 0 0 0,-6-2 0 0 0,-10 3 0 0 0,-16 6 0 0 0,-20 6 0 0 0,-9 4 0 0 0,-9 4 0 0 0,0 2 0 0 0,6 6 0 0 0,11 7 0 0 0,9 4 0 0 0,13 1 0 0 0,15 2 0 0 0,28-3 0 0 0,35-4 0 0 0,17 0 0 0 0,11-1 0 0 0,6-3 0 0 0,-6-3 0 0 0,-25-11 0 0 0,-48-13 0 0 0,-54-8 0 0 0,-67-8 0 0 0,-39-3 0 0 0,-16 6 0 0 0,14 8 0 0 0,25 7 0 0 0,31 13 0 0 0,25 5 0 0 0,16 8 0 0 0,15 6 0 0 0,11 6 0 0 0,12-2 0 0 0,10-3 0 0 0,8-5 0 0 0,0-8 0 0 0,-3-10 0 0 0,-4-12 0 0 0,-8-2 0 0 0,-10-3 0 0 0,-8 3 0 0 0,-10 1 0 0 0,-15 3 0 0 0,-13 6 0 0 0,-11 3 0 0 0,-22 4 0 0 0,0 7 0 0 0,10 7 0 0 0,8 15 0 0 0,17 12 0 0 0,15 5 0 0 0,20-6 0 0 0,15-8 0 0 0,18-10 0 0 0,13-7 0 0 0,11-5 0 0 0,-1-14 0 0 0,-9-8 0 0 0,-22-7 0 0 0,-18-4 0 0 0,-20-1 0 0 0,-14 4 0 0 0,-27 1 0 0 0,-14 5 0 0 0,-2 6 0 0 0,0 4 0 0 0,-3 4 0 0 0,10 7 0 0 0,17 12 0 0 0,19 7 0 0 0,17 5 0 0 0,22 2 0 0 0,19-4 0 0 0,17-6 0 0 0,6-7 0 0 0,11-4 0 0 0,0-9 0 0 0,-4-4 0 0 0,-4-6 0 0 0,-11-5 0 0 0,-9-4 0 0 0,-14-3 0 0 0,-12 2 0 0 0,-10 0 0 0 0,-12 4 0 0 0,-14 5 0 0 0,-9 4 0 0 0,-9 4 0 0 0,-4 7 0 0 0,8 11 0 0 0,6 13 0 0 0,10 5 0 0 0,11 3 0 0 0,16-1 0 0 0,17-6 0 0 0,35-4 0 0 0,28-5 0 0 0,24-7 0 0 0,13-4 0 0 0,25-5 0 0 0,2-2 0 0 0,-12-1 0 0 0,-22-1 0 0 0,-29-5 0 0 0,-25-5 0 0 0,-25-2 0 0 0,-21-2 0 0 0,-27-7 0 0 0,-27-9 0 0 0,-25 0 0 0 0,-18 6 0 0 0,-26 3 0 0 0,-1 5 0 0 0,7 6 0 0 0,24 8 0 0 0,23 6 0 0 0,24 5 0 0 0,20 8 0 0 0,15 3 0 0 0,18 0 0 0 0,12-3 0 0 0,16-6 0 0 0,12-3 0 0 0,19-8 0 0 0,13-3 0 0 0,5-6 0 0 0,-2-10 0 0 0,-11-1 0 0 0,-8-6 0 0 0,-15-3 0 0 0,-20 4 0 0 0,-27 1 0 0 0,-27 6 0 0 0,-40 6 0 0 0,-35 5 0 0 0,-17 8 0 0 0,-6 8 0 0 0,4 17 0 0 0,20 8 0 0 0,26 7 0 0 0,26 1 0 0 0,25-1 0 0 0,18-4 0 0 0,13-8 0 0 0,11-9 0 0 0,15-7 0 0 0,10-6 0 0 0,3-4 0 0 0,7-2 0 0 0,7-1 0 0 0,-2-5 0 0 0,-7-2 0 0 0,-12-7 0 0 0,-7-7 0 0 0,-11-3 0 0 0,-7-6 0 0 0,-8-3 0 0 0,-8 1 0 0 0,-8 5 0 0 0,-7 8 0 0 0,-1 3 0 0 0,-1 4 0 0 0,-3 4 0 0 0,-5 5 0 0 0,-3 1 0 0 0,-5 7 0 0 0,-10 7 0 0 0,-11 10 0 0 0,-3 6 0 0 0,-2 3 0 0 0,-3 9 0 0 0,9 7 0 0 0,14 0 0 0 0,14-3 0 0 0,12-5 0 0 0,17-9 0 0 0,12-9 0 0 0,13-8 0 0 0,11-6 0 0 0,7-9 0 0 0,10-12 0 0 0,3-13 0 0 0,-3-10 0 0 0,-11-3 0 0 0,-13 1 0 0 0,-11 3 0 0 0,-15 8 0 0 0,-11 9 0 0 0,-10 3 0 0 0,-15 4 0 0 0,-11 5 0 0 0,-12 4 0 0 0,-14 2 0 0 0,-4 2 0 0 0,6 1 0 0 0,9 4 0 0 0,15 6 0 0 0,14 10 0 0 0,25 10 0 0 0,27 4 0 0 0,17-3 0 0 0,25-4 0 0 0,17-6 0 0 0,9-7 0 0 0,-3-5 0 0 0,-12-6 0 0 0,-15-2 0 0 0,-18-11 0 0 0,-16-13 0 0 0,-22-15 0 0 0,-16-6 0 0 0,-16-1 0 0 0,-11 0 0 0 0,-18 6 0 0 0,-8 6 0 0 0,-6 7 0 0 0,-5 10 0 0 0,-12 5 0 0 0,1 6 0 0 0,0 3 0 0 0,16 11 0 0 0,15 12 0 0 0,11 7 0 0 0,15 3 0 0 0,10 0 0 0 0,23-1 0 0 0,23-5 0 0 0,20-8 0 0 0,20-6 0 0 0,15-6 0 0 0,11-4 0 0 0,4-1 0 0 0,1-7 0 0 0,-10-14 0 0 0,-13-13 0 0 0,-19-6 0 0 0,-18-4 0 0 0,-17 0 0 0 0,-16 4 0 0 0,-14 3 0 0 0,-9 9 0 0 0,-12 8 0 0 0,-8 7 0 0 0,-12 7 0 0 0,-11 3 0 0 0,-25 2 0 0 0,-12 6 0 0 0,-11 6 0 0 0,3 10 0 0 0,8 10 0 0 0,15 3 0 0 0,21 1 0 0 0,22-1 0 0 0,17-3 0 0 0,16-6 0 0 0,10-4 0 0 0,13-5 0 0 0,16-2 0 0 0,17-2 0 0 0,16-4 0 0 0,20-4 0 0 0,25-7 0 0 0,7-3 0 0 0,-3-5 0 0 0,-8-5 0 0 0,-13 0 0 0 0,-23-2 0 0 0,-24-3 0 0 0,-28 3 0 0 0,-26 3 0 0 0,-39 1 0 0 0,-24 2 0 0 0,-13 3 0 0 0,-6 2 0 0 0,-10 3 0 0 0,7 11 0 0 0,16 8 0 0 0,20 5 0 0 0,15 5 0 0 0,15 1 0 0 0,17-3 0 0 0,17-2 0 0 0,31-5 0 0 0,29-4 0 0 0,17-6 0 0 0,8-3 0 0 0,13-15 0 0 0,-2-11 0 0 0,-14-10 0 0 0,-18-5 0 0 0,-22 1 0 0 0,-19 1 0 0 0,-19 7 0 0 0,-25 4 0 0 0,-23 2 0 0 0,-19 4 0 0 0,-13 5 0 0 0,-22 5 0 0 0,-16 4 0 0 0,-5 7 0 0 0,9 7 0 0 0,8 20 0 0 0,11 9 0 0 0,20 2 0 0 0,21-1 0 0 0,17-4 0 0 0,17-2 0 0 0,19-4 0 0 0,21-6 0 0 0,23-8 0 0 0,36-6 0 0 0,25-10 0 0 0,6-8 0 0 0,-4-17 0 0 0,-10-8 0 0 0,-18-8 0 0 0,-25 0 0 0 0,-23 1 0 0 0,-19 4 0 0 0,-17 4 0 0 0,-20 2 0 0 0,-32 2 0 0 0,-23 6 0 0 0,-16 7 0 0 0,-8 6 0 0 0,-13 4 0 0 0,-3 12 0 0 0,13 9 0 0 0,19 11 0 0 0,18 4 0 0 0,19 3 0 0 0,20-1 0 0 0,23-6 0 0 0,24-8 0 0 0,33-6 0 0 0,21-6 0 0 0,8-9 0 0 0,-1-3 0 0 0,-11-11 0 0 0,-15-1 0 0 0,-22 1 0 0 0,-27 4 0 0 0,-28-1 0 0 0,-39 2 0 0 0,-27 3 0 0 0,-17 3 0 0 0,-6 6 0 0 0,7 8 0 0 0,10 11 0 0 0,21 7 0 0 0,21 2 0 0 0,23-3 0 0 0,28-6 0 0 0,30-6 0 0 0,23-6 0 0 0,15-5 0 0 0,11-6 0 0 0,14-16 0 0 0,-10-10 0 0 0,-25 1 0 0 0,-31 4 0 0 0,-44-1 0 0 0,-38 2 0 0 0,-36 6 0 0 0,-26 6 0 0 0,-12 4 0 0 0,-24 13 0 0 0,4 9 0 0 0,22 2 0 0 0,27-1 0 0 0,30 0 0 0 0,25 3 0 0 0,28-3 0 0 0,21 5 0 0 0,26-1 0 0 0,20-4 0 0 0,14-4 0 0 0,7-5 0 0 0,10-4 0 0 0,-3-1 0 0 0,-6-2 0 0 0,-12-1 0 0 0,-17-4 0 0 0,-22-6 0 0 0,-23-6 0 0 0,-18 1 0 0 0,-10 2 0 0 0,-10 4 0 0 0,-4 4 0 0 0,1 3 0 0 0,-3 6 0 0 0,1 11 0 0 0,4 4 0 0 0,6 2 0 0 0,5-1 0 0 0,6 0 0 0 0,11-3 0 0 0,23 4 0 0 0,19 4 0 0 0,16-3 0 0 0,12-5 0 0 0,14-5 0 0 0,2-4 0 0 0,-8-8 0 0 0,-16-8 0 0 0,-17-7 0 0 0,-20-5 0 0 0,-17 1 0 0 0,-18-5 0 0 0,-27-7 0 0 0,-20 2 0 0 0,-12 6 0 0 0,-11 7 0 0 0,-12 7 0 0 0,-3 4 0 0 0,3 4 0 0 0,5 7 0 0 0,10 6 0 0 0,10 10 0 0 0,18 7 0 0 0,19 6 0 0 0,15 3 0 0 0,11 3 0 0 0,13-5 0 0 0,9-8 0 0 0,13-9 0 0 0,10-8 0 0 0,4-9 0 0 0,-5-10 0 0 0,-3-8 0 0 0,-6-5 0 0 0,-9-7 0 0 0,-10-8 0 0 0,-10 2 0 0 0,-14-1 0 0 0,-8 5 0 0 0,-7 8 0 0 0,-3 8 0 0 0,0 6 0 0 0,3 5 0 0 0,-3 12 0 0 0,6 9 0 0 0,8 6 0 0 0,8 3 0 0 0,15 11 0 0 0,12 3 0 0 0,8 4 0 0 0,15-6 0 0 0,9-9 0 0 0,11-10 0 0 0,0-8 0 0 0,4-6 0 0 0,1-8 0 0 0,3-12 0 0 0,-9-13 0 0 0,-9-5 0 0 0,-13-2 0 0 0,-11-9 0 0 0,-9-4 0 0 0,-12-8 0 0 0,-14 1 0 0 0,-9 1 0 0 0,-10 10 0 0 0,2 8 0 0 0,-4 10 0 0 0,0 10 0 0 0,2 11 0 0 0,2 8 0 0 0,2 19 0 0 0,5 12 0 0 0,8 8 0 0 0,6 1 0 0 0,5-1 0 0 0,11-9 0 0 0,10-6 0 0 0,11-2 0 0 0,10-6 0 0 0,11-6 0 0 0,6-5 0 0 0,-1-4 0 0 0,-1-7 0 0 0,-5-4 0 0 0,-10-8 0 0 0,-12-7 0 0 0,-10-8 0 0 0,-17-3 0 0 0,-11-5 0 0 0,-9 3 0 0 0,-5 5 0 0 0,-2 6 0 0 0,4 8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9T20:41:12.843"/>
    </inkml:context>
    <inkml:brush xml:id="br0">
      <inkml:brushProperty name="width" value="0.1" units="cm"/>
      <inkml:brushProperty name="height" value="0.1" units="cm"/>
      <inkml:brushProperty name="color" value="#E71224"/>
    </inkml:brush>
  </inkml:definitions>
  <inkml:trace contextRef="#ctx0" brushRef="#br0">7303 13070 16383 0 0,'0'0'0'0'0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9T20:41:12.844"/>
    </inkml:context>
    <inkml:brush xml:id="br0">
      <inkml:brushProperty name="width" value="0.1" units="cm"/>
      <inkml:brushProperty name="height" value="0.1" units="cm"/>
      <inkml:brushProperty name="color" value="#E71224"/>
    </inkml:brush>
  </inkml:definitions>
  <inkml:trace contextRef="#ctx0" brushRef="#br0">6773 19632 16383 0 0,'0'-4'0'0'0,"0"2"0"0"0,0 2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0T02:47:02.331"/>
    </inkml:context>
    <inkml:brush xml:id="br0">
      <inkml:brushProperty name="width" value="0.1" units="cm"/>
      <inkml:brushProperty name="height" value="0.1" units="cm"/>
      <inkml:brushProperty name="color" value="#E71224"/>
    </inkml:brush>
  </inkml:definitions>
  <inkml:trace contextRef="#ctx0" brushRef="#br0">15584 4106 16383 0 0,'-7'7'0'0'0,"-3"9"0"0"0,1 10 0 0 0,-5-1 0 0 0,0 4 0 0 0,2 3 0 0 0,3 3 0 0 0,3 3 0 0 0,-4-5 0 0 0,-1-1 0 0 0,-5 1 0 0 0,-1 2 0 0 0,-3 2 0 0 0,-6-5 0 0 0,1-1 0 0 0,-2-6 0 0 0,4 0 0 0 0,6 3 0 0 0,5 3 0 0 0,5 4 0 0 0,11-4 0 0 0,12 0 0 0 0,9-6 0 0 0,9-7 0 0 0,5-6 0 0 0,3-6 0 0 0,-6 4 0 0 0,-1 0 0 0 0,-8 5 0 0 0,0 0 0 0 0,1-2 0 0 0,4 3 0 0 0,3 0 0 0 0,-4 3 0 0 0,-1-1 0 0 0,3-3 0 0 0,-6 2 0 0 0,1-2 0 0 0,2-3 0 0 0,3-3 0 0 0,3 3 0 0 0,2 0 0 0 0,3-2 0 0 0,0-3 0 0 0,1-3 0 0 0,0-1 0 0 0,0-2 0 0 0,0-1 0 0 0,0-1 0 0 0,0 1 0 0 0,-1-1 0 0 0,1 1 0 0 0,0 0 0 0 0,-1-1 0 0 0,0 1 0 0 0,1 0 0 0 0,-1 0 0 0 0,1-7 0 0 0,-1-2 0 0 0,1 0 0 0 0,-8-5 0 0 0,-2-1 0 0 0,1-4 0 0 0,1 1 0 0 0,-4-4 0 0 0,-8-5 0 0 0,-1 2 0 0 0,-3-1 0 0 0,-6-5 0 0 0,-4-2 0 0 0,-3-4 0 0 0,-3-2 0 0 0,-2-2 0 0 0,-1-1 0 0 0,0 0 0 0 0,0 0 0 0 0,1-1 0 0 0,-1 1 0 0 0,1 1 0 0 0,-1-1 0 0 0,1 0 0 0 0,-7 8 0 0 0,-2 2 0 0 0,0-1 0 0 0,-5 6 0 0 0,-1 0 0 0 0,-4 5 0 0 0,1-1 0 0 0,-4 3 0 0 0,2-2 0 0 0,-2 3 0 0 0,-5 5 0 0 0,-5-3 0 0 0,-4 2 0 0 0,-3 3 0 0 0,-2 4 0 0 0,-1 4 0 0 0,0 1 0 0 0,0 3 0 0 0,-1 0 0 0 0,1 0 0 0 0,0 1 0 0 0,0 0 0 0 0,1-1 0 0 0,-1 1 0 0 0,1-1 0 0 0,-1 0 0 0 0,1 0 0 0 0,-1 0 0 0 0,1 0 0 0 0,-1 0 0 0 0,1 7 0 0 0,-1 2 0 0 0,8 7 0 0 0,2 1 0 0 0,-1 4 0 0 0,-1-1 0 0 0,-2-4 0 0 0,4 2 0 0 0,9 5 0 0 0,8 6 0 0 0,-1-2 0 0 0,2 1 0 0 0,-3-4 0 0 0,-6-6 0 0 0,-6-6 0 0 0,-5-5 0 0 0,3 3 0 0 0,7 0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0T02:47:02.332"/>
    </inkml:context>
    <inkml:brush xml:id="br0">
      <inkml:brushProperty name="width" value="0.1" units="cm"/>
      <inkml:brushProperty name="height" value="0.1" units="cm"/>
      <inkml:brushProperty name="color" value="#E71224"/>
    </inkml:brush>
  </inkml:definitions>
  <inkml:trace contextRef="#ctx0" brushRef="#br0">16783 11933 16383 0 0,'0'7'0'0'0,"0"9"0"0"0,0 10 0 0 0,0 6 0 0 0,0 6 0 0 0,0 3 0 0 0,0 1 0 0 0,0 2 0 0 0,-8-8 0 0 0,-1-2 0 0 0,0-1 0 0 0,-5-5 0 0 0,-1 0 0 0 0,-4-6 0 0 0,1 1 0 0 0,3 4 0 0 0,5 4 0 0 0,3 4 0 0 0,4 3 0 0 0,-6-5 0 0 0,0-1 0 0 0,1 1 0 0 0,1 2 0 0 0,3 3 0 0 0,1 0 0 0 0,2 3 0 0 0,1 0 0 0 0,0 1 0 0 0,7-8 0 0 0,3-1 0 0 0,6-7 0 0 0,1-1 0 0 0,-2 3 0 0 0,2-4 0 0 0,-1 1 0 0 0,-3 4 0 0 0,3-4 0 0 0,6-5 0 0 0,6 0 0 0 0,-1 4 0 0 0,1-1 0 0 0,3 1 0 0 0,-3 4 0 0 0,0-2 0 0 0,3-6 0 0 0,2-7 0 0 0,4-5 0 0 0,2-3 0 0 0,1-4 0 0 0,2-1 0 0 0,0-1 0 0 0,0-1 0 0 0,0 1 0 0 0,0 0 0 0 0,0 1 0 0 0,-1-1 0 0 0,1 1 0 0 0,0 0 0 0 0,-1 0 0 0 0,1 0 0 0 0,-1 0 0 0 0,1 0 0 0 0,-1 0 0 0 0,-7-7 0 0 0,-1-2 0 0 0,-8-7 0 0 0,0-1 0 0 0,-5-4 0 0 0,2 1 0 0 0,-3-2 0 0 0,-5-6 0 0 0,2 3 0 0 0,-1-2 0 0 0,-4-3 0 0 0,-3-4 0 0 0,-3-3 0 0 0,-3-2 0 0 0,-1-1 0 0 0,-1-2 0 0 0,-1 0 0 0 0,0 0 0 0 0,1-1 0 0 0,-1 1 0 0 0,1 1 0 0 0,0-1 0 0 0,0 0 0 0 0,-1 1 0 0 0,1-1 0 0 0,-7 1 0 0 0,-9-1 0 0 0,-9 1 0 0 0,-1-1 0 0 0,-2 8 0 0 0,3 2 0 0 0,-1 6 0 0 0,4 1 0 0 0,-2 5 0 0 0,-3-2 0 0 0,-5 4 0 0 0,-3 4 0 0 0,4-3 0 0 0,0 3 0 0 0,-2 2 0 0 0,-2 4 0 0 0,-2 4 0 0 0,-2 1 0 0 0,-1 3 0 0 0,-2 0 0 0 0,0 0 0 0 0,1 1 0 0 0,-1 0 0 0 0,0-1 0 0 0,0 1 0 0 0,0-1 0 0 0,1 0 0 0 0,-1 0 0 0 0,0 0 0 0 0,1 0 0 0 0,0-7 0 0 0,-1-3 0 0 0,1 1 0 0 0,-1 2 0 0 0,1 2 0 0 0,6 9 0 0 0,10 11 0 0 0,9 9 0 0 0,7 2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4/11/2023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B3AB32-59DF-41F1-9618-EDFBF5049629}" type="slidenum">
              <a:rPr lang="en-US" smtClean="0"/>
              <a:t>3</a:t>
            </a:fld>
            <a:endParaRPr lang="en-US"/>
          </a:p>
        </p:txBody>
      </p:sp>
    </p:spTree>
    <p:extLst>
      <p:ext uri="{BB962C8B-B14F-4D97-AF65-F5344CB8AC3E}">
        <p14:creationId xmlns:p14="http://schemas.microsoft.com/office/powerpoint/2010/main" val="43192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B3AB32-59DF-41F1-9618-EDFBF5049629}" type="slidenum">
              <a:rPr lang="en-US" smtClean="0"/>
              <a:t>8</a:t>
            </a:fld>
            <a:endParaRPr lang="en-US"/>
          </a:p>
        </p:txBody>
      </p:sp>
    </p:spTree>
    <p:extLst>
      <p:ext uri="{BB962C8B-B14F-4D97-AF65-F5344CB8AC3E}">
        <p14:creationId xmlns:p14="http://schemas.microsoft.com/office/powerpoint/2010/main" val="3505115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B3AB32-59DF-41F1-9618-EDFBF5049629}" type="slidenum">
              <a:rPr lang="en-US" smtClean="0"/>
              <a:t>32</a:t>
            </a:fld>
            <a:endParaRPr lang="en-US"/>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4/11/2023</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4/11/2023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4/11/2023</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4/11/2023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4/11/2023</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smtClean="0"/>
              <a:pPr/>
              <a:t>4/11/2023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smtClean="0"/>
              <a:pPr/>
              <a:t>4/11/2023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4/11/2023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4/11/2023</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4/11/2023</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21.png"/></Relationships>
</file>

<file path=ppt/slides/_rels/slide22.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0.png"/></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90.png"/><Relationship Id="rId7" Type="http://schemas.openxmlformats.org/officeDocument/2006/relationships/customXml" Target="../ink/ink5.xml"/><Relationship Id="rId2" Type="http://schemas.openxmlformats.org/officeDocument/2006/relationships/customXml" Target="../ink/ink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3.png"/><Relationship Id="rId4" Type="http://schemas.openxmlformats.org/officeDocument/2006/relationships/customXml" Target="../ink/ink4.xml"/><Relationship Id="rId9" Type="http://schemas.openxmlformats.org/officeDocument/2006/relationships/customXml" Target="../ink/ink6.xml"/></Relationships>
</file>

<file path=ppt/slides/_rels/slide3.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2.jpe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482601" y="4701309"/>
            <a:ext cx="10993549" cy="895244"/>
          </a:xfrm>
        </p:spPr>
        <p:txBody>
          <a:bodyPr>
            <a:noAutofit/>
          </a:bodyPr>
          <a:lstStyle/>
          <a:p>
            <a:pPr algn="ctr"/>
            <a:r>
              <a:rPr lang="en-US" sz="7200">
                <a:solidFill>
                  <a:schemeClr val="bg1"/>
                </a:solidFill>
              </a:rPr>
              <a:t>welcome to our workshop</a:t>
            </a:r>
            <a:r>
              <a:rPr lang="en-US" sz="6000">
                <a:solidFill>
                  <a:schemeClr val="bg1"/>
                </a:solidFill>
              </a:rPr>
              <a:t>!</a:t>
            </a:r>
            <a:br>
              <a:rPr lang="en-US" sz="6000">
                <a:solidFill>
                  <a:schemeClr val="bg1"/>
                </a:solidFill>
              </a:rPr>
            </a:br>
            <a:br>
              <a:rPr lang="en-US" sz="6000">
                <a:solidFill>
                  <a:schemeClr val="bg1"/>
                </a:solidFill>
              </a:rPr>
            </a:br>
            <a:r>
              <a:rPr lang="en-US" sz="6000">
                <a:solidFill>
                  <a:schemeClr val="bg1"/>
                </a:solidFill>
              </a:rPr>
              <a:t>foes: </a:t>
            </a:r>
            <a:r>
              <a:rPr lang="en-US" sz="2000">
                <a:solidFill>
                  <a:schemeClr val="bg1"/>
                </a:solidFill>
              </a:rPr>
              <a:t>Teaching JavaScript fundamentals through open-source development</a:t>
            </a:r>
            <a:endParaRPr lang="en-US" sz="6000">
              <a:solidFill>
                <a:schemeClr val="bg1"/>
              </a:solidFill>
            </a:endParaRP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2292" y="5751147"/>
            <a:ext cx="10993546" cy="484822"/>
          </a:xfrm>
        </p:spPr>
        <p:txBody>
          <a:bodyPr>
            <a:normAutofit/>
          </a:bodyPr>
          <a:lstStyle/>
          <a:p>
            <a:pPr algn="ctr"/>
            <a:r>
              <a:rPr lang="en-US">
                <a:solidFill>
                  <a:srgbClr val="7CEBFF"/>
                </a:solidFill>
              </a:rPr>
              <a:t>Alec burns, Sheondra baker,  Alex shaklee</a:t>
            </a:r>
          </a:p>
        </p:txBody>
      </p:sp>
    </p:spTree>
    <p:extLst>
      <p:ext uri="{BB962C8B-B14F-4D97-AF65-F5344CB8AC3E}">
        <p14:creationId xmlns:p14="http://schemas.microsoft.com/office/powerpoint/2010/main" val="1487700712"/>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C713D-9E40-19BE-0DE3-28864FB69374}"/>
              </a:ext>
            </a:extLst>
          </p:cNvPr>
          <p:cNvSpPr>
            <a:spLocks noGrp="1"/>
          </p:cNvSpPr>
          <p:nvPr>
            <p:ph type="title"/>
          </p:nvPr>
        </p:nvSpPr>
        <p:spPr/>
        <p:txBody>
          <a:bodyPr/>
          <a:lstStyle/>
          <a:p>
            <a:r>
              <a:rPr lang="en-US"/>
              <a:t>How to play/rules</a:t>
            </a:r>
          </a:p>
        </p:txBody>
      </p:sp>
      <p:sp>
        <p:nvSpPr>
          <p:cNvPr id="3" name="Content Placeholder 2">
            <a:extLst>
              <a:ext uri="{FF2B5EF4-FFF2-40B4-BE49-F238E27FC236}">
                <a16:creationId xmlns:a16="http://schemas.microsoft.com/office/drawing/2014/main" id="{AD384D8D-12C1-3199-DBCB-C87EBFBE41D6}"/>
              </a:ext>
            </a:extLst>
          </p:cNvPr>
          <p:cNvSpPr>
            <a:spLocks noGrp="1"/>
          </p:cNvSpPr>
          <p:nvPr>
            <p:ph sz="half" idx="1"/>
          </p:nvPr>
        </p:nvSpPr>
        <p:spPr>
          <a:xfrm>
            <a:off x="581193" y="2228003"/>
            <a:ext cx="5515317" cy="4199900"/>
          </a:xfrm>
        </p:spPr>
        <p:txBody>
          <a:bodyPr vert="horz" lIns="91440" tIns="45720" rIns="91440" bIns="45720" rtlCol="0" anchor="t">
            <a:normAutofit lnSpcReduction="10000"/>
          </a:bodyPr>
          <a:lstStyle/>
          <a:p>
            <a:pPr marL="0" indent="0">
              <a:buNone/>
            </a:pPr>
            <a:r>
              <a:rPr lang="en-US"/>
              <a:t>Each Player starts with:</a:t>
            </a:r>
          </a:p>
          <a:p>
            <a:pPr marL="305435" indent="-305435"/>
            <a:r>
              <a:rPr lang="en-US"/>
              <a:t>3 health</a:t>
            </a:r>
          </a:p>
          <a:p>
            <a:pPr marL="305435" indent="-305435"/>
            <a:r>
              <a:rPr lang="en-US"/>
              <a:t>A double jump</a:t>
            </a:r>
          </a:p>
          <a:p>
            <a:pPr marL="305435" indent="-305435"/>
            <a:r>
              <a:rPr lang="en-US"/>
              <a:t>3 'shots'</a:t>
            </a:r>
          </a:p>
          <a:p>
            <a:pPr marL="0" indent="0">
              <a:buNone/>
            </a:pPr>
            <a:r>
              <a:rPr lang="en-US"/>
              <a:t>Each player must shoot the other while dodging the enemy player's projectiles. Losing all of your health results in a Round Loss.</a:t>
            </a:r>
          </a:p>
          <a:p>
            <a:pPr marL="0" indent="0">
              <a:buNone/>
            </a:pPr>
            <a:r>
              <a:rPr lang="en-US"/>
              <a:t>The first player to win 5 rounds wins the game.</a:t>
            </a:r>
          </a:p>
          <a:p>
            <a:pPr marL="0" indent="0">
              <a:buNone/>
            </a:pPr>
            <a:r>
              <a:rPr lang="en-US"/>
              <a:t> However:</a:t>
            </a:r>
          </a:p>
          <a:p>
            <a:pPr marL="0" indent="0">
              <a:buNone/>
            </a:pPr>
            <a:r>
              <a:rPr lang="en-US" b="1"/>
              <a:t>When a player </a:t>
            </a:r>
            <a:r>
              <a:rPr lang="en-US" b="1" i="1"/>
              <a:t>loses </a:t>
            </a:r>
            <a:r>
              <a:rPr lang="en-US" b="1"/>
              <a:t>a round, they are offered 1 of 2 powerups.</a:t>
            </a:r>
            <a:endParaRPr lang="en-US" i="1"/>
          </a:p>
          <a:p>
            <a:pPr marL="0" indent="0">
              <a:buNone/>
            </a:pPr>
            <a:r>
              <a:rPr lang="en-US"/>
              <a:t>These powerups are randomized and </a:t>
            </a:r>
            <a:r>
              <a:rPr lang="en-US" i="1"/>
              <a:t>stack</a:t>
            </a:r>
            <a:r>
              <a:rPr lang="en-US"/>
              <a:t>.</a:t>
            </a:r>
            <a:endParaRPr lang="en-US" b="1"/>
          </a:p>
          <a:p>
            <a:pPr marL="0" indent="0">
              <a:buNone/>
            </a:pPr>
            <a:endParaRPr lang="en-US"/>
          </a:p>
        </p:txBody>
      </p:sp>
      <p:graphicFrame>
        <p:nvGraphicFramePr>
          <p:cNvPr id="5" name="Table 5">
            <a:extLst>
              <a:ext uri="{FF2B5EF4-FFF2-40B4-BE49-F238E27FC236}">
                <a16:creationId xmlns:a16="http://schemas.microsoft.com/office/drawing/2014/main" id="{3BFD6146-53BA-C217-0315-CD2DA2BF9137}"/>
              </a:ext>
            </a:extLst>
          </p:cNvPr>
          <p:cNvGraphicFramePr>
            <a:graphicFrameLocks noGrp="1"/>
          </p:cNvGraphicFramePr>
          <p:nvPr>
            <p:extLst>
              <p:ext uri="{D42A27DB-BD31-4B8C-83A1-F6EECF244321}">
                <p14:modId xmlns:p14="http://schemas.microsoft.com/office/powerpoint/2010/main" val="3348796451"/>
              </p:ext>
            </p:extLst>
          </p:nvPr>
        </p:nvGraphicFramePr>
        <p:xfrm>
          <a:off x="5910146" y="3150219"/>
          <a:ext cx="5794179" cy="1578343"/>
        </p:xfrm>
        <a:graphic>
          <a:graphicData uri="http://schemas.openxmlformats.org/drawingml/2006/table">
            <a:tbl>
              <a:tblPr firstRow="1" bandRow="1">
                <a:tableStyleId>{5C22544A-7EE6-4342-B048-85BDC9FD1C3A}</a:tableStyleId>
              </a:tblPr>
              <a:tblGrid>
                <a:gridCol w="2927195">
                  <a:extLst>
                    <a:ext uri="{9D8B030D-6E8A-4147-A177-3AD203B41FA5}">
                      <a16:colId xmlns:a16="http://schemas.microsoft.com/office/drawing/2014/main" val="3647814673"/>
                    </a:ext>
                  </a:extLst>
                </a:gridCol>
                <a:gridCol w="2866984">
                  <a:extLst>
                    <a:ext uri="{9D8B030D-6E8A-4147-A177-3AD203B41FA5}">
                      <a16:colId xmlns:a16="http://schemas.microsoft.com/office/drawing/2014/main" val="734233162"/>
                    </a:ext>
                  </a:extLst>
                </a:gridCol>
              </a:tblGrid>
              <a:tr h="371707">
                <a:tc>
                  <a:txBody>
                    <a:bodyPr/>
                    <a:lstStyle/>
                    <a:p>
                      <a:pPr algn="ctr"/>
                      <a:r>
                        <a:rPr lang="en-US"/>
                        <a:t>PLAYER 1 CONTROLS</a:t>
                      </a:r>
                    </a:p>
                  </a:txBody>
                  <a:tcPr>
                    <a:solidFill>
                      <a:srgbClr val="C00000"/>
                    </a:solidFill>
                  </a:tcPr>
                </a:tc>
                <a:tc>
                  <a:txBody>
                    <a:bodyPr/>
                    <a:lstStyle/>
                    <a:p>
                      <a:pPr algn="ctr"/>
                      <a:r>
                        <a:rPr lang="en-US"/>
                        <a:t>PLAYER 2 CONTROLS</a:t>
                      </a:r>
                    </a:p>
                  </a:txBody>
                  <a:tcPr>
                    <a:solidFill>
                      <a:schemeClr val="accent3">
                        <a:lumMod val="50000"/>
                      </a:schemeClr>
                    </a:solidFill>
                  </a:tcPr>
                </a:tc>
                <a:extLst>
                  <a:ext uri="{0D108BD9-81ED-4DB2-BD59-A6C34878D82A}">
                    <a16:rowId xmlns:a16="http://schemas.microsoft.com/office/drawing/2014/main" val="1610406920"/>
                  </a:ext>
                </a:extLst>
              </a:tr>
              <a:tr h="1206636">
                <a:tc>
                  <a:txBody>
                    <a:bodyPr/>
                    <a:lstStyle/>
                    <a:p>
                      <a:pPr algn="ctr"/>
                      <a:r>
                        <a:rPr lang="en-US"/>
                        <a:t>W: Jump</a:t>
                      </a:r>
                    </a:p>
                    <a:p>
                      <a:pPr lvl="0" algn="ctr">
                        <a:buNone/>
                      </a:pPr>
                      <a:r>
                        <a:rPr lang="en-US"/>
                        <a:t>A / D: Left/Right</a:t>
                      </a:r>
                    </a:p>
                    <a:p>
                      <a:pPr lvl="0" algn="ctr">
                        <a:buNone/>
                      </a:pPr>
                      <a:r>
                        <a:rPr lang="en-US"/>
                        <a:t>V: Shoot</a:t>
                      </a:r>
                    </a:p>
                  </a:txBody>
                  <a:tcPr/>
                </a:tc>
                <a:tc>
                  <a:txBody>
                    <a:bodyPr/>
                    <a:lstStyle/>
                    <a:p>
                      <a:pPr algn="ctr"/>
                      <a:r>
                        <a:rPr lang="en-US"/>
                        <a:t>Arrow Key Up: Jump</a:t>
                      </a:r>
                    </a:p>
                    <a:p>
                      <a:pPr lvl="0" algn="ctr">
                        <a:buNone/>
                      </a:pPr>
                      <a:r>
                        <a:rPr lang="en-US"/>
                        <a:t>Left/Right Arrow Keys: Left/Right</a:t>
                      </a:r>
                    </a:p>
                    <a:p>
                      <a:pPr lvl="0" algn="ctr">
                        <a:buNone/>
                      </a:pPr>
                      <a:r>
                        <a:rPr lang="en-US"/>
                        <a:t>Forward Slash(/): Shoot</a:t>
                      </a:r>
                    </a:p>
                  </a:txBody>
                  <a:tcPr/>
                </a:tc>
                <a:extLst>
                  <a:ext uri="{0D108BD9-81ED-4DB2-BD59-A6C34878D82A}">
                    <a16:rowId xmlns:a16="http://schemas.microsoft.com/office/drawing/2014/main" val="864747595"/>
                  </a:ext>
                </a:extLst>
              </a:tr>
            </a:tbl>
          </a:graphicData>
        </a:graphic>
      </p:graphicFrame>
    </p:spTree>
    <p:extLst>
      <p:ext uri="{BB962C8B-B14F-4D97-AF65-F5344CB8AC3E}">
        <p14:creationId xmlns:p14="http://schemas.microsoft.com/office/powerpoint/2010/main" val="2448285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A5DAA-8D3E-867E-F8FE-BB3C9A23CC60}"/>
              </a:ext>
            </a:extLst>
          </p:cNvPr>
          <p:cNvSpPr>
            <a:spLocks noGrp="1"/>
          </p:cNvSpPr>
          <p:nvPr>
            <p:ph type="title"/>
          </p:nvPr>
        </p:nvSpPr>
        <p:spPr/>
        <p:txBody>
          <a:bodyPr/>
          <a:lstStyle/>
          <a:p>
            <a:r>
              <a:rPr lang="en-US"/>
              <a:t>Player 1</a:t>
            </a:r>
          </a:p>
        </p:txBody>
      </p:sp>
      <p:graphicFrame>
        <p:nvGraphicFramePr>
          <p:cNvPr id="6" name="Table 6">
            <a:extLst>
              <a:ext uri="{FF2B5EF4-FFF2-40B4-BE49-F238E27FC236}">
                <a16:creationId xmlns:a16="http://schemas.microsoft.com/office/drawing/2014/main" id="{6F6C1B01-B960-0BE7-C295-460A834A4FEA}"/>
              </a:ext>
            </a:extLst>
          </p:cNvPr>
          <p:cNvGraphicFramePr>
            <a:graphicFrameLocks noGrp="1"/>
          </p:cNvGraphicFramePr>
          <p:nvPr>
            <p:ph idx="1"/>
            <p:extLst>
              <p:ext uri="{D42A27DB-BD31-4B8C-83A1-F6EECF244321}">
                <p14:modId xmlns:p14="http://schemas.microsoft.com/office/powerpoint/2010/main" val="3069015287"/>
              </p:ext>
            </p:extLst>
          </p:nvPr>
        </p:nvGraphicFramePr>
        <p:xfrm>
          <a:off x="449262" y="706134"/>
          <a:ext cx="11293476" cy="4272265"/>
        </p:xfrm>
        <a:graphic>
          <a:graphicData uri="http://schemas.openxmlformats.org/drawingml/2006/table">
            <a:tbl>
              <a:tblPr firstRow="1" bandRow="1">
                <a:tableStyleId>{5C22544A-7EE6-4342-B048-85BDC9FD1C3A}</a:tableStyleId>
              </a:tblPr>
              <a:tblGrid>
                <a:gridCol w="5649357">
                  <a:extLst>
                    <a:ext uri="{9D8B030D-6E8A-4147-A177-3AD203B41FA5}">
                      <a16:colId xmlns:a16="http://schemas.microsoft.com/office/drawing/2014/main" val="1153456896"/>
                    </a:ext>
                  </a:extLst>
                </a:gridCol>
                <a:gridCol w="5644119">
                  <a:extLst>
                    <a:ext uri="{9D8B030D-6E8A-4147-A177-3AD203B41FA5}">
                      <a16:colId xmlns:a16="http://schemas.microsoft.com/office/drawing/2014/main" val="337110194"/>
                    </a:ext>
                  </a:extLst>
                </a:gridCol>
              </a:tblGrid>
              <a:tr h="1285018">
                <a:tc>
                  <a:txBody>
                    <a:bodyPr/>
                    <a:lstStyle/>
                    <a:p>
                      <a:endParaRPr lang="en-US"/>
                    </a:p>
                  </a:txBody>
                  <a:tcPr/>
                </a:tc>
                <a:tc>
                  <a:txBody>
                    <a:bodyPr/>
                    <a:lstStyle/>
                    <a:p>
                      <a:endParaRPr lang="en-US"/>
                    </a:p>
                  </a:txBody>
                  <a:tcPr/>
                </a:tc>
                <a:extLst>
                  <a:ext uri="{0D108BD9-81ED-4DB2-BD59-A6C34878D82A}">
                    <a16:rowId xmlns:a16="http://schemas.microsoft.com/office/drawing/2014/main" val="3323911707"/>
                  </a:ext>
                </a:extLst>
              </a:tr>
              <a:tr h="2987247">
                <a:tc>
                  <a:txBody>
                    <a:bodyPr/>
                    <a:lstStyle/>
                    <a:p>
                      <a:endParaRPr lang="en-US"/>
                    </a:p>
                  </a:txBody>
                  <a:tcPr/>
                </a:tc>
                <a:tc>
                  <a:txBody>
                    <a:bodyPr/>
                    <a:lstStyle/>
                    <a:p>
                      <a:endParaRPr lang="en-US"/>
                    </a:p>
                  </a:txBody>
                  <a:tcPr/>
                </a:tc>
                <a:extLst>
                  <a:ext uri="{0D108BD9-81ED-4DB2-BD59-A6C34878D82A}">
                    <a16:rowId xmlns:a16="http://schemas.microsoft.com/office/drawing/2014/main" val="2827278695"/>
                  </a:ext>
                </a:extLst>
              </a:tr>
            </a:tbl>
          </a:graphicData>
        </a:graphic>
      </p:graphicFrame>
      <p:sp>
        <p:nvSpPr>
          <p:cNvPr id="4" name="Text Placeholder 3">
            <a:extLst>
              <a:ext uri="{FF2B5EF4-FFF2-40B4-BE49-F238E27FC236}">
                <a16:creationId xmlns:a16="http://schemas.microsoft.com/office/drawing/2014/main" id="{20F48762-F035-9952-7EE8-FF9E702D3B85}"/>
              </a:ext>
            </a:extLst>
          </p:cNvPr>
          <p:cNvSpPr>
            <a:spLocks noGrp="1"/>
          </p:cNvSpPr>
          <p:nvPr>
            <p:ph type="body" sz="half" idx="2"/>
          </p:nvPr>
        </p:nvSpPr>
        <p:spPr/>
        <p:txBody>
          <a:bodyPr>
            <a:normAutofit/>
          </a:bodyPr>
          <a:lstStyle/>
          <a:p>
            <a:r>
              <a:rPr lang="en-US" sz="2000" cap="all">
                <a:solidFill>
                  <a:schemeClr val="accent1">
                    <a:lumMod val="75000"/>
                    <a:lumOff val="25000"/>
                  </a:schemeClr>
                </a:solidFill>
                <a:latin typeface="+mj-lt"/>
                <a:ea typeface="+mj-ea"/>
                <a:cs typeface="+mj-cs"/>
              </a:rPr>
              <a:t>Player 2</a:t>
            </a:r>
          </a:p>
        </p:txBody>
      </p:sp>
      <p:sp>
        <p:nvSpPr>
          <p:cNvPr id="5" name="TextBox 4">
            <a:extLst>
              <a:ext uri="{FF2B5EF4-FFF2-40B4-BE49-F238E27FC236}">
                <a16:creationId xmlns:a16="http://schemas.microsoft.com/office/drawing/2014/main" id="{4479E3DC-B9D4-10BB-7FCF-09A8D8538F9E}"/>
              </a:ext>
            </a:extLst>
          </p:cNvPr>
          <p:cNvSpPr txBox="1"/>
          <p:nvPr/>
        </p:nvSpPr>
        <p:spPr>
          <a:xfrm>
            <a:off x="5440260" y="5751755"/>
            <a:ext cx="3519054" cy="400110"/>
          </a:xfrm>
          <a:prstGeom prst="rect">
            <a:avLst/>
          </a:prstGeom>
          <a:noFill/>
        </p:spPr>
        <p:txBody>
          <a:bodyPr wrap="square" rtlCol="0">
            <a:spAutoFit/>
          </a:bodyPr>
          <a:lstStyle/>
          <a:p>
            <a:r>
              <a:rPr lang="en-US" sz="2000"/>
              <a:t>Results</a:t>
            </a:r>
          </a:p>
        </p:txBody>
      </p:sp>
      <p:pic>
        <p:nvPicPr>
          <p:cNvPr id="8" name="Picture 7">
            <a:extLst>
              <a:ext uri="{FF2B5EF4-FFF2-40B4-BE49-F238E27FC236}">
                <a16:creationId xmlns:a16="http://schemas.microsoft.com/office/drawing/2014/main" id="{2FE6FCDF-F06B-4EE3-5AA1-666446F01685}"/>
              </a:ext>
            </a:extLst>
          </p:cNvPr>
          <p:cNvPicPr>
            <a:picLocks noChangeAspect="1"/>
          </p:cNvPicPr>
          <p:nvPr/>
        </p:nvPicPr>
        <p:blipFill>
          <a:blip r:embed="rId2"/>
          <a:stretch>
            <a:fillRect/>
          </a:stretch>
        </p:blipFill>
        <p:spPr>
          <a:xfrm>
            <a:off x="801269" y="1985095"/>
            <a:ext cx="4862835" cy="2993303"/>
          </a:xfrm>
          <a:prstGeom prst="rect">
            <a:avLst/>
          </a:prstGeom>
        </p:spPr>
      </p:pic>
      <p:pic>
        <p:nvPicPr>
          <p:cNvPr id="10" name="Picture 9" descr="A picture containing diagram&#10;&#10;Description automatically generated">
            <a:extLst>
              <a:ext uri="{FF2B5EF4-FFF2-40B4-BE49-F238E27FC236}">
                <a16:creationId xmlns:a16="http://schemas.microsoft.com/office/drawing/2014/main" id="{50FEAC2B-D3A9-C283-3E8D-C42E00F4BDD7}"/>
              </a:ext>
            </a:extLst>
          </p:cNvPr>
          <p:cNvPicPr>
            <a:picLocks noChangeAspect="1"/>
          </p:cNvPicPr>
          <p:nvPr/>
        </p:nvPicPr>
        <p:blipFill>
          <a:blip r:embed="rId3"/>
          <a:stretch>
            <a:fillRect/>
          </a:stretch>
        </p:blipFill>
        <p:spPr>
          <a:xfrm>
            <a:off x="6527897" y="1985096"/>
            <a:ext cx="4862834" cy="2993302"/>
          </a:xfrm>
          <a:prstGeom prst="rect">
            <a:avLst/>
          </a:prstGeom>
        </p:spPr>
      </p:pic>
    </p:spTree>
    <p:extLst>
      <p:ext uri="{BB962C8B-B14F-4D97-AF65-F5344CB8AC3E}">
        <p14:creationId xmlns:p14="http://schemas.microsoft.com/office/powerpoint/2010/main" val="390983475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45831-399F-7371-86A0-FB0CF36D6A2D}"/>
              </a:ext>
            </a:extLst>
          </p:cNvPr>
          <p:cNvSpPr>
            <a:spLocks noGrp="1"/>
          </p:cNvSpPr>
          <p:nvPr>
            <p:ph type="title"/>
          </p:nvPr>
        </p:nvSpPr>
        <p:spPr/>
        <p:txBody>
          <a:bodyPr/>
          <a:lstStyle/>
          <a:p>
            <a:r>
              <a:rPr lang="en-US"/>
              <a:t>Exercise 1 </a:t>
            </a:r>
          </a:p>
        </p:txBody>
      </p:sp>
      <p:sp>
        <p:nvSpPr>
          <p:cNvPr id="3" name="Content Placeholder 2">
            <a:extLst>
              <a:ext uri="{FF2B5EF4-FFF2-40B4-BE49-F238E27FC236}">
                <a16:creationId xmlns:a16="http://schemas.microsoft.com/office/drawing/2014/main" id="{1C2FC6BF-74FB-821D-860D-7470F88C9A98}"/>
              </a:ext>
            </a:extLst>
          </p:cNvPr>
          <p:cNvSpPr>
            <a:spLocks noGrp="1"/>
          </p:cNvSpPr>
          <p:nvPr>
            <p:ph idx="1"/>
          </p:nvPr>
        </p:nvSpPr>
        <p:spPr/>
        <p:txBody>
          <a:bodyPr/>
          <a:lstStyle/>
          <a:p>
            <a:pPr marL="305435" indent="-305435"/>
            <a:r>
              <a:rPr lang="en-US" sz="2800">
                <a:solidFill>
                  <a:schemeClr val="tx1"/>
                </a:solidFill>
              </a:rPr>
              <a:t>In this exercise, we will learn how Web Page Elements can be altered with JavaScript.</a:t>
            </a:r>
          </a:p>
          <a:p>
            <a:pPr marL="305435" indent="-305435"/>
            <a:r>
              <a:rPr lang="en-US" sz="2800">
                <a:solidFill>
                  <a:schemeClr val="tx1"/>
                </a:solidFill>
              </a:rPr>
              <a:t>This exercise will teach you the basics about how web-pages are formatted, and the basics of how JavaScript works.</a:t>
            </a:r>
          </a:p>
          <a:p>
            <a:pPr marL="305435" indent="-305435"/>
            <a:endParaRPr lang="en-US" sz="2800">
              <a:solidFill>
                <a:schemeClr val="tx1"/>
              </a:solidFill>
            </a:endParaRPr>
          </a:p>
        </p:txBody>
      </p:sp>
    </p:spTree>
    <p:extLst>
      <p:ext uri="{BB962C8B-B14F-4D97-AF65-F5344CB8AC3E}">
        <p14:creationId xmlns:p14="http://schemas.microsoft.com/office/powerpoint/2010/main" val="3123958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86F47-97A7-4418-5241-0C8ED2A11C43}"/>
              </a:ext>
            </a:extLst>
          </p:cNvPr>
          <p:cNvSpPr>
            <a:spLocks noGrp="1"/>
          </p:cNvSpPr>
          <p:nvPr>
            <p:ph type="title"/>
          </p:nvPr>
        </p:nvSpPr>
        <p:spPr/>
        <p:txBody>
          <a:bodyPr/>
          <a:lstStyle/>
          <a:p>
            <a:r>
              <a:rPr lang="en-US"/>
              <a:t>What is a webpage?</a:t>
            </a:r>
          </a:p>
        </p:txBody>
      </p:sp>
      <p:sp>
        <p:nvSpPr>
          <p:cNvPr id="3" name="Content Placeholder 2">
            <a:extLst>
              <a:ext uri="{FF2B5EF4-FFF2-40B4-BE49-F238E27FC236}">
                <a16:creationId xmlns:a16="http://schemas.microsoft.com/office/drawing/2014/main" id="{1A1C24BC-A137-AED9-037A-ADFFD1E75B35}"/>
              </a:ext>
            </a:extLst>
          </p:cNvPr>
          <p:cNvSpPr>
            <a:spLocks noGrp="1"/>
          </p:cNvSpPr>
          <p:nvPr>
            <p:ph idx="1"/>
          </p:nvPr>
        </p:nvSpPr>
        <p:spPr/>
        <p:txBody>
          <a:bodyPr vert="horz" lIns="91440" tIns="45720" rIns="91440" bIns="45720" rtlCol="0" anchor="t">
            <a:normAutofit/>
          </a:bodyPr>
          <a:lstStyle/>
          <a:p>
            <a:pPr marL="0" indent="0">
              <a:buNone/>
            </a:pPr>
            <a:r>
              <a:rPr lang="en-US"/>
              <a:t>Web Pages are hypertext files hosted on the internet.</a:t>
            </a:r>
            <a:br>
              <a:rPr lang="en-US"/>
            </a:br>
            <a:r>
              <a:rPr lang="en-US"/>
              <a:t>Most, if not all Web Pages are formed using the following programming languages:</a:t>
            </a:r>
          </a:p>
          <a:p>
            <a:pPr marL="305435" indent="-305435">
              <a:buFont typeface="Wingdings" panose="05020102010507070707" pitchFamily="18" charset="2"/>
              <a:buChar char="§"/>
            </a:pPr>
            <a:r>
              <a:rPr lang="en-US" err="1"/>
              <a:t>HyperText</a:t>
            </a:r>
            <a:r>
              <a:rPr lang="en-US"/>
              <a:t> Markup Language Version 5 (HTML5)</a:t>
            </a:r>
          </a:p>
          <a:p>
            <a:pPr marL="305435" indent="-305435">
              <a:buFont typeface="Wingdings" panose="05020102010507070707" pitchFamily="18" charset="2"/>
              <a:buChar char="§"/>
            </a:pPr>
            <a:r>
              <a:rPr lang="en-US"/>
              <a:t>Cascading Style Sheets (CSS)</a:t>
            </a:r>
          </a:p>
          <a:p>
            <a:pPr marL="305435" indent="-305435">
              <a:buFont typeface="Wingdings" panose="05020102010507070707" pitchFamily="18" charset="2"/>
              <a:buChar char="§"/>
            </a:pPr>
            <a:r>
              <a:rPr lang="en-US"/>
              <a:t>*JavaScript (Not Related to Java)</a:t>
            </a:r>
          </a:p>
          <a:p>
            <a:pPr marL="305435" indent="-305435">
              <a:buFont typeface="Wingdings" panose="05020102010507070707" pitchFamily="18" charset="2"/>
              <a:buChar char="§"/>
            </a:pPr>
            <a:r>
              <a:rPr lang="en-US"/>
              <a:t>*PHP (Hypertext Preprocessor)</a:t>
            </a:r>
          </a:p>
        </p:txBody>
      </p:sp>
    </p:spTree>
    <p:extLst>
      <p:ext uri="{BB962C8B-B14F-4D97-AF65-F5344CB8AC3E}">
        <p14:creationId xmlns:p14="http://schemas.microsoft.com/office/powerpoint/2010/main" val="434475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86F47-97A7-4418-5241-0C8ED2A11C43}"/>
              </a:ext>
            </a:extLst>
          </p:cNvPr>
          <p:cNvSpPr>
            <a:spLocks noGrp="1"/>
          </p:cNvSpPr>
          <p:nvPr>
            <p:ph type="title"/>
          </p:nvPr>
        </p:nvSpPr>
        <p:spPr/>
        <p:txBody>
          <a:bodyPr/>
          <a:lstStyle/>
          <a:p>
            <a:r>
              <a:rPr lang="en-US"/>
              <a:t>What do they do?</a:t>
            </a:r>
          </a:p>
        </p:txBody>
      </p:sp>
      <p:sp>
        <p:nvSpPr>
          <p:cNvPr id="3" name="Content Placeholder 2">
            <a:extLst>
              <a:ext uri="{FF2B5EF4-FFF2-40B4-BE49-F238E27FC236}">
                <a16:creationId xmlns:a16="http://schemas.microsoft.com/office/drawing/2014/main" id="{1A1C24BC-A137-AED9-037A-ADFFD1E75B35}"/>
              </a:ext>
            </a:extLst>
          </p:cNvPr>
          <p:cNvSpPr>
            <a:spLocks noGrp="1"/>
          </p:cNvSpPr>
          <p:nvPr>
            <p:ph idx="1"/>
          </p:nvPr>
        </p:nvSpPr>
        <p:spPr/>
        <p:txBody>
          <a:bodyPr vert="horz" lIns="91440" tIns="45720" rIns="91440" bIns="45720" rtlCol="0" anchor="t">
            <a:normAutofit/>
          </a:bodyPr>
          <a:lstStyle/>
          <a:p>
            <a:pPr marL="0" indent="0">
              <a:buNone/>
            </a:pPr>
            <a:r>
              <a:rPr lang="en-US"/>
              <a:t>In Layman's Terms: These programs do the following.</a:t>
            </a:r>
          </a:p>
          <a:p>
            <a:pPr marL="305435" indent="-305435">
              <a:buFont typeface="Wingdings" panose="05020102010507070707" pitchFamily="18" charset="2"/>
              <a:buChar char="§"/>
            </a:pPr>
            <a:r>
              <a:rPr lang="en-US"/>
              <a:t>HTML – Creates boxes on the Web Page and then stores text inside of them. These boxes are called 'Tags'</a:t>
            </a:r>
          </a:p>
          <a:p>
            <a:pPr marL="305435" indent="-305435">
              <a:buFont typeface="Wingdings" panose="05020102010507070707" pitchFamily="18" charset="2"/>
              <a:buChar char="§"/>
            </a:pPr>
            <a:r>
              <a:rPr lang="en-US"/>
              <a:t>&lt;h1&gt; Hello! &lt;/h1&gt; Creates a header</a:t>
            </a:r>
          </a:p>
          <a:p>
            <a:pPr marL="305435" indent="-305435">
              <a:buFont typeface="Wingdings" panose="05020102010507070707" pitchFamily="18" charset="2"/>
              <a:buChar char="§"/>
            </a:pPr>
            <a:r>
              <a:rPr lang="en-US"/>
              <a:t>CSS - Takes elements from HTML and changes how they look.</a:t>
            </a:r>
          </a:p>
          <a:p>
            <a:pPr marL="305435" indent="-305435">
              <a:buFont typeface="Wingdings" panose="05020102010507070707" pitchFamily="18" charset="2"/>
              <a:buChar char="§"/>
            </a:pPr>
            <a:r>
              <a:rPr lang="en-US"/>
              <a:t>*JavaScript/PHP Perform Frontend (Client Side) or Backend (Server Side), processes – and can alter web elements in ways beyond the scope of HTML and CSS.</a:t>
            </a:r>
          </a:p>
          <a:p>
            <a:pPr marL="305435" indent="-305435">
              <a:buFont typeface="Wingdings" panose="05020102010507070707" pitchFamily="18" charset="2"/>
              <a:buChar char="§"/>
            </a:pPr>
            <a:endParaRPr lang="en-US"/>
          </a:p>
          <a:p>
            <a:pPr marL="305435" indent="-305435">
              <a:buFont typeface="Wingdings" panose="05020102010507070707" pitchFamily="18" charset="2"/>
              <a:buChar char="§"/>
            </a:pPr>
            <a:r>
              <a:rPr lang="en-US" sz="1200"/>
              <a:t>*Not required for a Web Page to function, but very useful.</a:t>
            </a:r>
          </a:p>
          <a:p>
            <a:pPr marL="305435" indent="-305435">
              <a:buFont typeface="Wingdings" panose="05020102010507070707" pitchFamily="18" charset="2"/>
              <a:buChar char="§"/>
            </a:pPr>
            <a:endParaRPr lang="en-US" sz="1200"/>
          </a:p>
          <a:p>
            <a:pPr marL="305435" indent="-305435">
              <a:buFont typeface="Wingdings" panose="05020102010507070707" pitchFamily="18" charset="2"/>
              <a:buChar char="§"/>
            </a:pPr>
            <a:r>
              <a:rPr lang="en-US" sz="1600"/>
              <a:t>Please Proceed to Exercise 1.</a:t>
            </a:r>
            <a:endParaRPr lang="en-US" sz="1200"/>
          </a:p>
        </p:txBody>
      </p:sp>
    </p:spTree>
    <p:extLst>
      <p:ext uri="{BB962C8B-B14F-4D97-AF65-F5344CB8AC3E}">
        <p14:creationId xmlns:p14="http://schemas.microsoft.com/office/powerpoint/2010/main" val="1995559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ADB18-B240-9018-C6B6-720799D552AB}"/>
              </a:ext>
            </a:extLst>
          </p:cNvPr>
          <p:cNvSpPr>
            <a:spLocks noGrp="1"/>
          </p:cNvSpPr>
          <p:nvPr>
            <p:ph type="title"/>
          </p:nvPr>
        </p:nvSpPr>
        <p:spPr/>
        <p:txBody>
          <a:bodyPr/>
          <a:lstStyle/>
          <a:p>
            <a:r>
              <a:rPr lang="en-US"/>
              <a:t>Please Proceed to Exercise 1 on Code-pen</a:t>
            </a:r>
          </a:p>
        </p:txBody>
      </p:sp>
      <p:pic>
        <p:nvPicPr>
          <p:cNvPr id="4" name="Picture 4" descr="Graphical user interface&#10;&#10;Description automatically generated">
            <a:extLst>
              <a:ext uri="{FF2B5EF4-FFF2-40B4-BE49-F238E27FC236}">
                <a16:creationId xmlns:a16="http://schemas.microsoft.com/office/drawing/2014/main" id="{884105C7-10F7-6EF7-4BAA-6637244329A8}"/>
              </a:ext>
            </a:extLst>
          </p:cNvPr>
          <p:cNvPicPr>
            <a:picLocks noGrp="1" noChangeAspect="1"/>
          </p:cNvPicPr>
          <p:nvPr>
            <p:ph idx="1"/>
          </p:nvPr>
        </p:nvPicPr>
        <p:blipFill>
          <a:blip r:embed="rId2"/>
          <a:stretch>
            <a:fillRect/>
          </a:stretch>
        </p:blipFill>
        <p:spPr>
          <a:xfrm>
            <a:off x="1160548" y="1845960"/>
            <a:ext cx="9870904" cy="4821302"/>
          </a:xfrm>
        </p:spPr>
      </p:pic>
    </p:spTree>
    <p:extLst>
      <p:ext uri="{BB962C8B-B14F-4D97-AF65-F5344CB8AC3E}">
        <p14:creationId xmlns:p14="http://schemas.microsoft.com/office/powerpoint/2010/main" val="24909735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531FC-6CEE-A10D-8B6A-A4F7299FA561}"/>
              </a:ext>
            </a:extLst>
          </p:cNvPr>
          <p:cNvSpPr>
            <a:spLocks noGrp="1"/>
          </p:cNvSpPr>
          <p:nvPr>
            <p:ph type="title"/>
          </p:nvPr>
        </p:nvSpPr>
        <p:spPr/>
        <p:txBody>
          <a:bodyPr/>
          <a:lstStyle/>
          <a:p>
            <a:r>
              <a:rPr lang="en-US"/>
              <a:t>Step 1 – style the page with JS – Line 19 JS</a:t>
            </a:r>
          </a:p>
        </p:txBody>
      </p:sp>
      <p:pic>
        <p:nvPicPr>
          <p:cNvPr id="4" name="Picture 4" descr="Text&#10;&#10;Description automatically generated">
            <a:extLst>
              <a:ext uri="{FF2B5EF4-FFF2-40B4-BE49-F238E27FC236}">
                <a16:creationId xmlns:a16="http://schemas.microsoft.com/office/drawing/2014/main" id="{93C629F3-7B40-D4BB-D852-0C6950DBFEA1}"/>
              </a:ext>
            </a:extLst>
          </p:cNvPr>
          <p:cNvPicPr>
            <a:picLocks noGrp="1" noChangeAspect="1"/>
          </p:cNvPicPr>
          <p:nvPr>
            <p:ph idx="1"/>
          </p:nvPr>
        </p:nvPicPr>
        <p:blipFill>
          <a:blip r:embed="rId2"/>
          <a:stretch>
            <a:fillRect/>
          </a:stretch>
        </p:blipFill>
        <p:spPr>
          <a:xfrm>
            <a:off x="424210" y="1948889"/>
            <a:ext cx="6660066" cy="3695468"/>
          </a:xfrm>
        </p:spPr>
      </p:pic>
      <p:pic>
        <p:nvPicPr>
          <p:cNvPr id="5" name="Picture 5">
            <a:extLst>
              <a:ext uri="{FF2B5EF4-FFF2-40B4-BE49-F238E27FC236}">
                <a16:creationId xmlns:a16="http://schemas.microsoft.com/office/drawing/2014/main" id="{68D16346-E12D-CEC0-3659-81EED4B68482}"/>
              </a:ext>
            </a:extLst>
          </p:cNvPr>
          <p:cNvPicPr>
            <a:picLocks noChangeAspect="1"/>
          </p:cNvPicPr>
          <p:nvPr/>
        </p:nvPicPr>
        <p:blipFill>
          <a:blip r:embed="rId3"/>
          <a:stretch>
            <a:fillRect/>
          </a:stretch>
        </p:blipFill>
        <p:spPr>
          <a:xfrm>
            <a:off x="7252010" y="1944677"/>
            <a:ext cx="2724615" cy="329522"/>
          </a:xfrm>
          <a:prstGeom prst="rect">
            <a:avLst/>
          </a:prstGeom>
        </p:spPr>
      </p:pic>
      <p:pic>
        <p:nvPicPr>
          <p:cNvPr id="6" name="Picture 6">
            <a:extLst>
              <a:ext uri="{FF2B5EF4-FFF2-40B4-BE49-F238E27FC236}">
                <a16:creationId xmlns:a16="http://schemas.microsoft.com/office/drawing/2014/main" id="{9787BA13-3A72-24E1-9763-F17E2968BDEB}"/>
              </a:ext>
            </a:extLst>
          </p:cNvPr>
          <p:cNvPicPr>
            <a:picLocks noChangeAspect="1"/>
          </p:cNvPicPr>
          <p:nvPr/>
        </p:nvPicPr>
        <p:blipFill>
          <a:blip r:embed="rId4"/>
          <a:stretch>
            <a:fillRect/>
          </a:stretch>
        </p:blipFill>
        <p:spPr>
          <a:xfrm>
            <a:off x="10040744" y="1948676"/>
            <a:ext cx="1728439" cy="340112"/>
          </a:xfrm>
          <a:prstGeom prst="rect">
            <a:avLst/>
          </a:prstGeom>
        </p:spPr>
      </p:pic>
      <p:pic>
        <p:nvPicPr>
          <p:cNvPr id="8" name="Picture 8">
            <a:extLst>
              <a:ext uri="{FF2B5EF4-FFF2-40B4-BE49-F238E27FC236}">
                <a16:creationId xmlns:a16="http://schemas.microsoft.com/office/drawing/2014/main" id="{DEFDF7A2-C619-EF90-D40D-4C99BB2579A4}"/>
              </a:ext>
            </a:extLst>
          </p:cNvPr>
          <p:cNvPicPr>
            <a:picLocks noChangeAspect="1"/>
          </p:cNvPicPr>
          <p:nvPr/>
        </p:nvPicPr>
        <p:blipFill>
          <a:blip r:embed="rId5"/>
          <a:stretch>
            <a:fillRect/>
          </a:stretch>
        </p:blipFill>
        <p:spPr>
          <a:xfrm>
            <a:off x="7168375" y="2528671"/>
            <a:ext cx="4425175" cy="2841437"/>
          </a:xfrm>
          <a:prstGeom prst="rect">
            <a:avLst/>
          </a:prstGeom>
        </p:spPr>
      </p:pic>
    </p:spTree>
    <p:extLst>
      <p:ext uri="{BB962C8B-B14F-4D97-AF65-F5344CB8AC3E}">
        <p14:creationId xmlns:p14="http://schemas.microsoft.com/office/powerpoint/2010/main" val="484019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522C6-011D-FC24-55B3-0B47DBB6CA20}"/>
              </a:ext>
            </a:extLst>
          </p:cNvPr>
          <p:cNvSpPr>
            <a:spLocks noGrp="1"/>
          </p:cNvSpPr>
          <p:nvPr>
            <p:ph type="title"/>
          </p:nvPr>
        </p:nvSpPr>
        <p:spPr/>
        <p:txBody>
          <a:bodyPr/>
          <a:lstStyle/>
          <a:p>
            <a:r>
              <a:rPr lang="en-US"/>
              <a:t>Change The Background Color</a:t>
            </a:r>
          </a:p>
        </p:txBody>
      </p:sp>
      <p:pic>
        <p:nvPicPr>
          <p:cNvPr id="4" name="Picture 4">
            <a:extLst>
              <a:ext uri="{FF2B5EF4-FFF2-40B4-BE49-F238E27FC236}">
                <a16:creationId xmlns:a16="http://schemas.microsoft.com/office/drawing/2014/main" id="{01FF8B09-C6CE-DE6D-E340-DEF318A2160D}"/>
              </a:ext>
            </a:extLst>
          </p:cNvPr>
          <p:cNvPicPr>
            <a:picLocks noGrp="1" noChangeAspect="1"/>
          </p:cNvPicPr>
          <p:nvPr>
            <p:ph idx="1"/>
          </p:nvPr>
        </p:nvPicPr>
        <p:blipFill>
          <a:blip r:embed="rId2"/>
          <a:stretch>
            <a:fillRect/>
          </a:stretch>
        </p:blipFill>
        <p:spPr>
          <a:xfrm>
            <a:off x="578585" y="2027528"/>
            <a:ext cx="4752975" cy="285750"/>
          </a:xfrm>
        </p:spPr>
      </p:pic>
      <p:pic>
        <p:nvPicPr>
          <p:cNvPr id="5" name="Picture 5">
            <a:extLst>
              <a:ext uri="{FF2B5EF4-FFF2-40B4-BE49-F238E27FC236}">
                <a16:creationId xmlns:a16="http://schemas.microsoft.com/office/drawing/2014/main" id="{887FCD74-ACF9-AF7C-0BD4-B8CD8C89790A}"/>
              </a:ext>
            </a:extLst>
          </p:cNvPr>
          <p:cNvPicPr>
            <a:picLocks noChangeAspect="1"/>
          </p:cNvPicPr>
          <p:nvPr/>
        </p:nvPicPr>
        <p:blipFill>
          <a:blip r:embed="rId3"/>
          <a:stretch>
            <a:fillRect/>
          </a:stretch>
        </p:blipFill>
        <p:spPr>
          <a:xfrm>
            <a:off x="5951035" y="2023713"/>
            <a:ext cx="5038492" cy="292255"/>
          </a:xfrm>
          <a:prstGeom prst="rect">
            <a:avLst/>
          </a:prstGeom>
        </p:spPr>
      </p:pic>
      <p:pic>
        <p:nvPicPr>
          <p:cNvPr id="6" name="Picture 6" descr="Chart, treemap chart&#10;&#10;Description automatically generated">
            <a:extLst>
              <a:ext uri="{FF2B5EF4-FFF2-40B4-BE49-F238E27FC236}">
                <a16:creationId xmlns:a16="http://schemas.microsoft.com/office/drawing/2014/main" id="{21C534C2-6756-B0CE-6BF1-A551FF5B39D2}"/>
              </a:ext>
            </a:extLst>
          </p:cNvPr>
          <p:cNvPicPr>
            <a:picLocks noChangeAspect="1"/>
          </p:cNvPicPr>
          <p:nvPr/>
        </p:nvPicPr>
        <p:blipFill>
          <a:blip r:embed="rId4"/>
          <a:stretch>
            <a:fillRect/>
          </a:stretch>
        </p:blipFill>
        <p:spPr>
          <a:xfrm>
            <a:off x="2382645" y="2514560"/>
            <a:ext cx="6534613" cy="4272855"/>
          </a:xfrm>
          <a:prstGeom prst="rect">
            <a:avLst/>
          </a:prstGeom>
        </p:spPr>
      </p:pic>
    </p:spTree>
    <p:extLst>
      <p:ext uri="{BB962C8B-B14F-4D97-AF65-F5344CB8AC3E}">
        <p14:creationId xmlns:p14="http://schemas.microsoft.com/office/powerpoint/2010/main" val="36207759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B7F6-8CE5-D15A-00A3-2F0CFAFBA00E}"/>
              </a:ext>
            </a:extLst>
          </p:cNvPr>
          <p:cNvSpPr>
            <a:spLocks noGrp="1"/>
          </p:cNvSpPr>
          <p:nvPr>
            <p:ph type="title"/>
          </p:nvPr>
        </p:nvSpPr>
        <p:spPr/>
        <p:txBody>
          <a:bodyPr/>
          <a:lstStyle/>
          <a:p>
            <a:r>
              <a:rPr lang="en-US"/>
              <a:t>Style the Extremely ugly border</a:t>
            </a:r>
          </a:p>
        </p:txBody>
      </p:sp>
      <p:pic>
        <p:nvPicPr>
          <p:cNvPr id="4" name="Picture 4">
            <a:extLst>
              <a:ext uri="{FF2B5EF4-FFF2-40B4-BE49-F238E27FC236}">
                <a16:creationId xmlns:a16="http://schemas.microsoft.com/office/drawing/2014/main" id="{CAE692AD-C86D-0840-3928-DB7687C5F29E}"/>
              </a:ext>
            </a:extLst>
          </p:cNvPr>
          <p:cNvPicPr>
            <a:picLocks noGrp="1" noChangeAspect="1"/>
          </p:cNvPicPr>
          <p:nvPr>
            <p:ph idx="1"/>
          </p:nvPr>
        </p:nvPicPr>
        <p:blipFill>
          <a:blip r:embed="rId2"/>
          <a:stretch>
            <a:fillRect/>
          </a:stretch>
        </p:blipFill>
        <p:spPr>
          <a:xfrm>
            <a:off x="2977607" y="2004878"/>
            <a:ext cx="5586296" cy="377515"/>
          </a:xfrm>
        </p:spPr>
      </p:pic>
      <p:pic>
        <p:nvPicPr>
          <p:cNvPr id="5" name="Picture 5" descr="Graphical user interface&#10;&#10;Description automatically generated">
            <a:extLst>
              <a:ext uri="{FF2B5EF4-FFF2-40B4-BE49-F238E27FC236}">
                <a16:creationId xmlns:a16="http://schemas.microsoft.com/office/drawing/2014/main" id="{9D8AB0FC-9A35-121E-81F7-2E97F0F475E8}"/>
              </a:ext>
            </a:extLst>
          </p:cNvPr>
          <p:cNvPicPr>
            <a:picLocks noChangeAspect="1"/>
          </p:cNvPicPr>
          <p:nvPr/>
        </p:nvPicPr>
        <p:blipFill>
          <a:blip r:embed="rId3"/>
          <a:stretch>
            <a:fillRect/>
          </a:stretch>
        </p:blipFill>
        <p:spPr>
          <a:xfrm>
            <a:off x="3730083" y="2430221"/>
            <a:ext cx="3811858" cy="3233484"/>
          </a:xfrm>
          <a:prstGeom prst="rect">
            <a:avLst/>
          </a:prstGeom>
        </p:spPr>
      </p:pic>
      <p:pic>
        <p:nvPicPr>
          <p:cNvPr id="6" name="Picture 6">
            <a:extLst>
              <a:ext uri="{FF2B5EF4-FFF2-40B4-BE49-F238E27FC236}">
                <a16:creationId xmlns:a16="http://schemas.microsoft.com/office/drawing/2014/main" id="{6C992B25-9D52-BACA-F226-62C5939A55E7}"/>
              </a:ext>
            </a:extLst>
          </p:cNvPr>
          <p:cNvPicPr>
            <a:picLocks noChangeAspect="1"/>
          </p:cNvPicPr>
          <p:nvPr/>
        </p:nvPicPr>
        <p:blipFill>
          <a:blip r:embed="rId4"/>
          <a:stretch>
            <a:fillRect/>
          </a:stretch>
        </p:blipFill>
        <p:spPr>
          <a:xfrm>
            <a:off x="2614961" y="5838876"/>
            <a:ext cx="6674004" cy="309809"/>
          </a:xfrm>
          <a:prstGeom prst="rect">
            <a:avLst/>
          </a:prstGeom>
        </p:spPr>
      </p:pic>
    </p:spTree>
    <p:extLst>
      <p:ext uri="{BB962C8B-B14F-4D97-AF65-F5344CB8AC3E}">
        <p14:creationId xmlns:p14="http://schemas.microsoft.com/office/powerpoint/2010/main" val="33709653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5E147-C174-271C-1660-30CFE1E7ADA9}"/>
              </a:ext>
            </a:extLst>
          </p:cNvPr>
          <p:cNvSpPr>
            <a:spLocks noGrp="1"/>
          </p:cNvSpPr>
          <p:nvPr>
            <p:ph type="title"/>
          </p:nvPr>
        </p:nvSpPr>
        <p:spPr/>
        <p:txBody>
          <a:bodyPr/>
          <a:lstStyle/>
          <a:p>
            <a:r>
              <a:rPr lang="en-US"/>
              <a:t>Change background image to something nice</a:t>
            </a:r>
          </a:p>
        </p:txBody>
      </p:sp>
      <p:pic>
        <p:nvPicPr>
          <p:cNvPr id="4" name="Picture 4">
            <a:extLst>
              <a:ext uri="{FF2B5EF4-FFF2-40B4-BE49-F238E27FC236}">
                <a16:creationId xmlns:a16="http://schemas.microsoft.com/office/drawing/2014/main" id="{F2512144-4318-3008-3962-A8D8196A8D0C}"/>
              </a:ext>
            </a:extLst>
          </p:cNvPr>
          <p:cNvPicPr>
            <a:picLocks noGrp="1" noChangeAspect="1"/>
          </p:cNvPicPr>
          <p:nvPr>
            <p:ph idx="1"/>
          </p:nvPr>
        </p:nvPicPr>
        <p:blipFill>
          <a:blip r:embed="rId2"/>
          <a:stretch>
            <a:fillRect/>
          </a:stretch>
        </p:blipFill>
        <p:spPr>
          <a:xfrm>
            <a:off x="6945951" y="2468569"/>
            <a:ext cx="5120923" cy="3836278"/>
          </a:xfrm>
        </p:spPr>
      </p:pic>
      <p:pic>
        <p:nvPicPr>
          <p:cNvPr id="5" name="Picture 5" descr="Text&#10;&#10;Description automatically generated">
            <a:extLst>
              <a:ext uri="{FF2B5EF4-FFF2-40B4-BE49-F238E27FC236}">
                <a16:creationId xmlns:a16="http://schemas.microsoft.com/office/drawing/2014/main" id="{6AEB12E5-A1A5-E2C1-F72A-76466B83897E}"/>
              </a:ext>
            </a:extLst>
          </p:cNvPr>
          <p:cNvPicPr>
            <a:picLocks noChangeAspect="1"/>
          </p:cNvPicPr>
          <p:nvPr/>
        </p:nvPicPr>
        <p:blipFill>
          <a:blip r:embed="rId3"/>
          <a:stretch>
            <a:fillRect/>
          </a:stretch>
        </p:blipFill>
        <p:spPr>
          <a:xfrm>
            <a:off x="375425" y="5815705"/>
            <a:ext cx="6497443" cy="486249"/>
          </a:xfrm>
          <a:prstGeom prst="rect">
            <a:avLst/>
          </a:prstGeom>
        </p:spPr>
      </p:pic>
      <p:pic>
        <p:nvPicPr>
          <p:cNvPr id="6" name="Picture 6">
            <a:extLst>
              <a:ext uri="{FF2B5EF4-FFF2-40B4-BE49-F238E27FC236}">
                <a16:creationId xmlns:a16="http://schemas.microsoft.com/office/drawing/2014/main" id="{F1A2E009-B0BA-8BA2-0AE0-741257BC1F2F}"/>
              </a:ext>
            </a:extLst>
          </p:cNvPr>
          <p:cNvPicPr>
            <a:picLocks noChangeAspect="1"/>
          </p:cNvPicPr>
          <p:nvPr/>
        </p:nvPicPr>
        <p:blipFill>
          <a:blip r:embed="rId4"/>
          <a:stretch>
            <a:fillRect/>
          </a:stretch>
        </p:blipFill>
        <p:spPr>
          <a:xfrm>
            <a:off x="347547" y="2708918"/>
            <a:ext cx="6181492" cy="492312"/>
          </a:xfrm>
          <a:prstGeom prst="rect">
            <a:avLst/>
          </a:prstGeom>
        </p:spPr>
      </p:pic>
    </p:spTree>
    <p:extLst>
      <p:ext uri="{BB962C8B-B14F-4D97-AF65-F5344CB8AC3E}">
        <p14:creationId xmlns:p14="http://schemas.microsoft.com/office/powerpoint/2010/main" val="317494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B8FD076-A638-C0D4-D474-4E8ED6568275}"/>
              </a:ext>
            </a:extLst>
          </p:cNvPr>
          <p:cNvSpPr txBox="1">
            <a:spLocks/>
          </p:cNvSpPr>
          <p:nvPr/>
        </p:nvSpPr>
        <p:spPr>
          <a:xfrm>
            <a:off x="575894" y="729658"/>
            <a:ext cx="11029616" cy="988332"/>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 pre-survey</a:t>
            </a:r>
          </a:p>
        </p:txBody>
      </p:sp>
      <p:sp>
        <p:nvSpPr>
          <p:cNvPr id="4" name="TextBox 3">
            <a:extLst>
              <a:ext uri="{FF2B5EF4-FFF2-40B4-BE49-F238E27FC236}">
                <a16:creationId xmlns:a16="http://schemas.microsoft.com/office/drawing/2014/main" id="{9AB18A6A-8302-F2BD-37E1-944559AF0415}"/>
              </a:ext>
            </a:extLst>
          </p:cNvPr>
          <p:cNvSpPr txBox="1"/>
          <p:nvPr/>
        </p:nvSpPr>
        <p:spPr>
          <a:xfrm>
            <a:off x="4519163" y="3738086"/>
            <a:ext cx="886691" cy="369332"/>
          </a:xfrm>
          <a:prstGeom prst="rect">
            <a:avLst/>
          </a:prstGeom>
          <a:noFill/>
        </p:spPr>
        <p:txBody>
          <a:bodyPr wrap="square" rtlCol="0">
            <a:spAutoFit/>
          </a:bodyPr>
          <a:lstStyle/>
          <a:p>
            <a:r>
              <a:rPr lang="en-US" dirty="0"/>
              <a:t>LINK</a:t>
            </a:r>
          </a:p>
        </p:txBody>
      </p:sp>
      <p:cxnSp>
        <p:nvCxnSpPr>
          <p:cNvPr id="5" name="Straight Arrow Connector 4">
            <a:extLst>
              <a:ext uri="{FF2B5EF4-FFF2-40B4-BE49-F238E27FC236}">
                <a16:creationId xmlns:a16="http://schemas.microsoft.com/office/drawing/2014/main" id="{CCEF619E-E68B-46C8-55F0-A0B6AFAFB4FF}"/>
              </a:ext>
            </a:extLst>
          </p:cNvPr>
          <p:cNvCxnSpPr>
            <a:cxnSpLocks/>
          </p:cNvCxnSpPr>
          <p:nvPr/>
        </p:nvCxnSpPr>
        <p:spPr>
          <a:xfrm>
            <a:off x="2401455" y="2743200"/>
            <a:ext cx="1330036" cy="7032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4467520-77B6-4BD4-01EC-F873CE2A28C7}"/>
              </a:ext>
            </a:extLst>
          </p:cNvPr>
          <p:cNvCxnSpPr/>
          <p:nvPr/>
        </p:nvCxnSpPr>
        <p:spPr>
          <a:xfrm flipV="1">
            <a:off x="1870364" y="4655102"/>
            <a:ext cx="1431636" cy="9698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F4139F2-CFB5-1813-F2CD-FFB5C4288EA1}"/>
              </a:ext>
            </a:extLst>
          </p:cNvPr>
          <p:cNvCxnSpPr/>
          <p:nvPr/>
        </p:nvCxnSpPr>
        <p:spPr>
          <a:xfrm flipH="1" flipV="1">
            <a:off x="7924800" y="4747491"/>
            <a:ext cx="1911927" cy="1579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F74D9C1-8F82-FD91-55A7-B4020831B7B1}"/>
              </a:ext>
            </a:extLst>
          </p:cNvPr>
          <p:cNvSpPr txBox="1"/>
          <p:nvPr/>
        </p:nvSpPr>
        <p:spPr>
          <a:xfrm>
            <a:off x="3008064" y="4104638"/>
            <a:ext cx="6165273" cy="1477328"/>
          </a:xfrm>
          <a:prstGeom prst="rect">
            <a:avLst/>
          </a:prstGeom>
          <a:noFill/>
        </p:spPr>
        <p:txBody>
          <a:bodyPr wrap="square" rtlCol="0">
            <a:spAutoFit/>
          </a:bodyPr>
          <a:lstStyle/>
          <a:p>
            <a:r>
              <a:rPr lang="en-US" dirty="0"/>
              <a:t>ABURNS10.ALTERVISTA.ORG      OR</a:t>
            </a:r>
          </a:p>
          <a:p>
            <a:endParaRPr lang="en-US" dirty="0"/>
          </a:p>
          <a:p>
            <a:endParaRPr lang="en-US" dirty="0"/>
          </a:p>
          <a:p>
            <a:endParaRPr lang="en-US" dirty="0"/>
          </a:p>
          <a:p>
            <a:r>
              <a:rPr lang="en-US" dirty="0"/>
              <a:t>When asked which group this is, this is ‘Foes’</a:t>
            </a:r>
          </a:p>
        </p:txBody>
      </p:sp>
      <p:pic>
        <p:nvPicPr>
          <p:cNvPr id="11" name="Picture 10" descr="Qr code&#10;&#10;Description automatically generated">
            <a:extLst>
              <a:ext uri="{FF2B5EF4-FFF2-40B4-BE49-F238E27FC236}">
                <a16:creationId xmlns:a16="http://schemas.microsoft.com/office/drawing/2014/main" id="{10EC50F0-B2E5-4B09-AB5E-56BF86695BC6}"/>
              </a:ext>
            </a:extLst>
          </p:cNvPr>
          <p:cNvPicPr>
            <a:picLocks noChangeAspect="1"/>
          </p:cNvPicPr>
          <p:nvPr/>
        </p:nvPicPr>
        <p:blipFill>
          <a:blip r:embed="rId2"/>
          <a:stretch>
            <a:fillRect/>
          </a:stretch>
        </p:blipFill>
        <p:spPr>
          <a:xfrm>
            <a:off x="6868497" y="2494002"/>
            <a:ext cx="2857500" cy="2857500"/>
          </a:xfrm>
          <a:prstGeom prst="rect">
            <a:avLst/>
          </a:prstGeom>
        </p:spPr>
      </p:pic>
    </p:spTree>
    <p:extLst>
      <p:ext uri="{BB962C8B-B14F-4D97-AF65-F5344CB8AC3E}">
        <p14:creationId xmlns:p14="http://schemas.microsoft.com/office/powerpoint/2010/main" val="26753256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5E147-C174-271C-1660-30CFE1E7ADA9}"/>
              </a:ext>
            </a:extLst>
          </p:cNvPr>
          <p:cNvSpPr>
            <a:spLocks noGrp="1"/>
          </p:cNvSpPr>
          <p:nvPr>
            <p:ph type="title"/>
          </p:nvPr>
        </p:nvSpPr>
        <p:spPr/>
        <p:txBody>
          <a:bodyPr/>
          <a:lstStyle/>
          <a:p>
            <a:r>
              <a:rPr lang="en-US"/>
              <a:t>Change background image to something nice</a:t>
            </a:r>
          </a:p>
        </p:txBody>
      </p:sp>
      <p:pic>
        <p:nvPicPr>
          <p:cNvPr id="4" name="Picture 4">
            <a:extLst>
              <a:ext uri="{FF2B5EF4-FFF2-40B4-BE49-F238E27FC236}">
                <a16:creationId xmlns:a16="http://schemas.microsoft.com/office/drawing/2014/main" id="{F2512144-4318-3008-3962-A8D8196A8D0C}"/>
              </a:ext>
            </a:extLst>
          </p:cNvPr>
          <p:cNvPicPr>
            <a:picLocks noGrp="1" noChangeAspect="1"/>
          </p:cNvPicPr>
          <p:nvPr>
            <p:ph idx="1"/>
          </p:nvPr>
        </p:nvPicPr>
        <p:blipFill>
          <a:blip r:embed="rId2"/>
          <a:stretch>
            <a:fillRect/>
          </a:stretch>
        </p:blipFill>
        <p:spPr>
          <a:xfrm>
            <a:off x="6945951" y="2468569"/>
            <a:ext cx="5120923" cy="3836278"/>
          </a:xfrm>
        </p:spPr>
      </p:pic>
      <p:pic>
        <p:nvPicPr>
          <p:cNvPr id="5" name="Picture 5" descr="Text&#10;&#10;Description automatically generated">
            <a:extLst>
              <a:ext uri="{FF2B5EF4-FFF2-40B4-BE49-F238E27FC236}">
                <a16:creationId xmlns:a16="http://schemas.microsoft.com/office/drawing/2014/main" id="{6AEB12E5-A1A5-E2C1-F72A-76466B83897E}"/>
              </a:ext>
            </a:extLst>
          </p:cNvPr>
          <p:cNvPicPr>
            <a:picLocks noChangeAspect="1"/>
          </p:cNvPicPr>
          <p:nvPr/>
        </p:nvPicPr>
        <p:blipFill>
          <a:blip r:embed="rId3"/>
          <a:stretch>
            <a:fillRect/>
          </a:stretch>
        </p:blipFill>
        <p:spPr>
          <a:xfrm>
            <a:off x="375425" y="5815705"/>
            <a:ext cx="6497443" cy="486249"/>
          </a:xfrm>
          <a:prstGeom prst="rect">
            <a:avLst/>
          </a:prstGeom>
        </p:spPr>
      </p:pic>
      <p:pic>
        <p:nvPicPr>
          <p:cNvPr id="6" name="Picture 6">
            <a:extLst>
              <a:ext uri="{FF2B5EF4-FFF2-40B4-BE49-F238E27FC236}">
                <a16:creationId xmlns:a16="http://schemas.microsoft.com/office/drawing/2014/main" id="{F1A2E009-B0BA-8BA2-0AE0-741257BC1F2F}"/>
              </a:ext>
            </a:extLst>
          </p:cNvPr>
          <p:cNvPicPr>
            <a:picLocks noChangeAspect="1"/>
          </p:cNvPicPr>
          <p:nvPr/>
        </p:nvPicPr>
        <p:blipFill>
          <a:blip r:embed="rId4"/>
          <a:stretch>
            <a:fillRect/>
          </a:stretch>
        </p:blipFill>
        <p:spPr>
          <a:xfrm>
            <a:off x="347547" y="2708918"/>
            <a:ext cx="6181492" cy="492312"/>
          </a:xfrm>
          <a:prstGeom prst="rect">
            <a:avLst/>
          </a:prstGeom>
        </p:spPr>
      </p:pic>
      <p:pic>
        <p:nvPicPr>
          <p:cNvPr id="3" name="Picture 6">
            <a:extLst>
              <a:ext uri="{FF2B5EF4-FFF2-40B4-BE49-F238E27FC236}">
                <a16:creationId xmlns:a16="http://schemas.microsoft.com/office/drawing/2014/main" id="{31C7D7A0-A0C5-769E-4492-6B83A8D74DFD}"/>
              </a:ext>
            </a:extLst>
          </p:cNvPr>
          <p:cNvPicPr>
            <a:picLocks noChangeAspect="1"/>
          </p:cNvPicPr>
          <p:nvPr/>
        </p:nvPicPr>
        <p:blipFill>
          <a:blip r:embed="rId5"/>
          <a:stretch>
            <a:fillRect/>
          </a:stretch>
        </p:blipFill>
        <p:spPr>
          <a:xfrm>
            <a:off x="282498" y="4185643"/>
            <a:ext cx="6404517" cy="512519"/>
          </a:xfrm>
          <a:prstGeom prst="rect">
            <a:avLst/>
          </a:prstGeom>
        </p:spPr>
      </p:pic>
    </p:spTree>
    <p:extLst>
      <p:ext uri="{BB962C8B-B14F-4D97-AF65-F5344CB8AC3E}">
        <p14:creationId xmlns:p14="http://schemas.microsoft.com/office/powerpoint/2010/main" val="2556303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B5FF2-D7FB-A219-5DB6-2465568BEA46}"/>
              </a:ext>
            </a:extLst>
          </p:cNvPr>
          <p:cNvSpPr>
            <a:spLocks noGrp="1"/>
          </p:cNvSpPr>
          <p:nvPr>
            <p:ph type="title"/>
          </p:nvPr>
        </p:nvSpPr>
        <p:spPr/>
        <p:txBody>
          <a:bodyPr/>
          <a:lstStyle/>
          <a:p>
            <a:r>
              <a:rPr lang="en-US"/>
              <a:t>LAST STEP – CHANGE TEXT</a:t>
            </a:r>
          </a:p>
        </p:txBody>
      </p:sp>
      <p:pic>
        <p:nvPicPr>
          <p:cNvPr id="4" name="Picture 4" descr="Text&#10;&#10;Description automatically generated">
            <a:extLst>
              <a:ext uri="{FF2B5EF4-FFF2-40B4-BE49-F238E27FC236}">
                <a16:creationId xmlns:a16="http://schemas.microsoft.com/office/drawing/2014/main" id="{E5B10CDF-EAF3-2C9D-B1D8-20C01D5A3BBC}"/>
              </a:ext>
            </a:extLst>
          </p:cNvPr>
          <p:cNvPicPr>
            <a:picLocks noGrp="1" noChangeAspect="1"/>
          </p:cNvPicPr>
          <p:nvPr>
            <p:ph idx="1"/>
          </p:nvPr>
        </p:nvPicPr>
        <p:blipFill>
          <a:blip r:embed="rId2"/>
          <a:stretch>
            <a:fillRect/>
          </a:stretch>
        </p:blipFill>
        <p:spPr>
          <a:xfrm>
            <a:off x="2269505" y="1877104"/>
            <a:ext cx="7337037" cy="1348600"/>
          </a:xfr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E364253B-090B-AEBD-3AF5-E95A86CAB382}"/>
                  </a:ext>
                </a:extLst>
              </p14:cNvPr>
              <p14:cNvContentPartPr/>
              <p14:nvPr/>
            </p14:nvContentPartPr>
            <p14:xfrm>
              <a:off x="6925362" y="2415955"/>
              <a:ext cx="1186172" cy="203660"/>
            </p14:xfrm>
          </p:contentPart>
        </mc:Choice>
        <mc:Fallback xmlns="">
          <p:pic>
            <p:nvPicPr>
              <p:cNvPr id="5" name="Ink 4">
                <a:extLst>
                  <a:ext uri="{FF2B5EF4-FFF2-40B4-BE49-F238E27FC236}">
                    <a16:creationId xmlns:a16="http://schemas.microsoft.com/office/drawing/2014/main" id="{E364253B-090B-AEBD-3AF5-E95A86CAB382}"/>
                  </a:ext>
                </a:extLst>
              </p:cNvPr>
              <p:cNvPicPr/>
              <p:nvPr/>
            </p:nvPicPr>
            <p:blipFill>
              <a:blip r:embed="rId4"/>
              <a:stretch>
                <a:fillRect/>
              </a:stretch>
            </p:blipFill>
            <p:spPr>
              <a:xfrm>
                <a:off x="6907368" y="2397996"/>
                <a:ext cx="1221800" cy="239220"/>
              </a:xfrm>
              <a:prstGeom prst="rect">
                <a:avLst/>
              </a:prstGeom>
            </p:spPr>
          </p:pic>
        </mc:Fallback>
      </mc:AlternateContent>
    </p:spTree>
    <p:extLst>
      <p:ext uri="{BB962C8B-B14F-4D97-AF65-F5344CB8AC3E}">
        <p14:creationId xmlns:p14="http://schemas.microsoft.com/office/powerpoint/2010/main" val="4249947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B5FF2-D7FB-A219-5DB6-2465568BEA46}"/>
              </a:ext>
            </a:extLst>
          </p:cNvPr>
          <p:cNvSpPr>
            <a:spLocks noGrp="1"/>
          </p:cNvSpPr>
          <p:nvPr>
            <p:ph type="title"/>
          </p:nvPr>
        </p:nvSpPr>
        <p:spPr/>
        <p:txBody>
          <a:bodyPr/>
          <a:lstStyle/>
          <a:p>
            <a:r>
              <a:rPr lang="en-US"/>
              <a:t>LAST STEP – CHANGE TEXT</a:t>
            </a:r>
          </a:p>
        </p:txBody>
      </p:sp>
      <p:pic>
        <p:nvPicPr>
          <p:cNvPr id="4" name="Picture 4" descr="Text&#10;&#10;Description automatically generated">
            <a:extLst>
              <a:ext uri="{FF2B5EF4-FFF2-40B4-BE49-F238E27FC236}">
                <a16:creationId xmlns:a16="http://schemas.microsoft.com/office/drawing/2014/main" id="{E5B10CDF-EAF3-2C9D-B1D8-20C01D5A3BBC}"/>
              </a:ext>
            </a:extLst>
          </p:cNvPr>
          <p:cNvPicPr>
            <a:picLocks noGrp="1" noChangeAspect="1"/>
          </p:cNvPicPr>
          <p:nvPr>
            <p:ph idx="1"/>
          </p:nvPr>
        </p:nvPicPr>
        <p:blipFill>
          <a:blip r:embed="rId2"/>
          <a:stretch>
            <a:fillRect/>
          </a:stretch>
        </p:blipFill>
        <p:spPr>
          <a:xfrm>
            <a:off x="2269505" y="1877104"/>
            <a:ext cx="7337037" cy="1348600"/>
          </a:xfr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E364253B-090B-AEBD-3AF5-E95A86CAB382}"/>
                  </a:ext>
                </a:extLst>
              </p14:cNvPr>
              <p14:cNvContentPartPr/>
              <p14:nvPr/>
            </p14:nvContentPartPr>
            <p14:xfrm>
              <a:off x="6925362" y="2415955"/>
              <a:ext cx="1186172" cy="203660"/>
            </p14:xfrm>
          </p:contentPart>
        </mc:Choice>
        <mc:Fallback xmlns="">
          <p:pic>
            <p:nvPicPr>
              <p:cNvPr id="5" name="Ink 4">
                <a:extLst>
                  <a:ext uri="{FF2B5EF4-FFF2-40B4-BE49-F238E27FC236}">
                    <a16:creationId xmlns:a16="http://schemas.microsoft.com/office/drawing/2014/main" id="{E364253B-090B-AEBD-3AF5-E95A86CAB382}"/>
                  </a:ext>
                </a:extLst>
              </p:cNvPr>
              <p:cNvPicPr/>
              <p:nvPr/>
            </p:nvPicPr>
            <p:blipFill>
              <a:blip r:embed="rId4"/>
              <a:stretch>
                <a:fillRect/>
              </a:stretch>
            </p:blipFill>
            <p:spPr>
              <a:xfrm>
                <a:off x="6907368" y="2397996"/>
                <a:ext cx="1221800" cy="239220"/>
              </a:xfrm>
              <a:prstGeom prst="rect">
                <a:avLst/>
              </a:prstGeom>
            </p:spPr>
          </p:pic>
        </mc:Fallback>
      </mc:AlternateContent>
      <p:pic>
        <p:nvPicPr>
          <p:cNvPr id="8" name="Picture 8">
            <a:extLst>
              <a:ext uri="{FF2B5EF4-FFF2-40B4-BE49-F238E27FC236}">
                <a16:creationId xmlns:a16="http://schemas.microsoft.com/office/drawing/2014/main" id="{8480C6C3-252E-3AB2-E101-FAABE5CCB30F}"/>
              </a:ext>
            </a:extLst>
          </p:cNvPr>
          <p:cNvPicPr>
            <a:picLocks noChangeAspect="1"/>
          </p:cNvPicPr>
          <p:nvPr/>
        </p:nvPicPr>
        <p:blipFill>
          <a:blip r:embed="rId5"/>
          <a:stretch>
            <a:fillRect/>
          </a:stretch>
        </p:blipFill>
        <p:spPr>
          <a:xfrm>
            <a:off x="1109548" y="4179919"/>
            <a:ext cx="9954321" cy="1081527"/>
          </a:xfrm>
          <a:prstGeom prst="rect">
            <a:avLst/>
          </a:prstGeom>
        </p:spPr>
      </p:pic>
    </p:spTree>
    <p:extLst>
      <p:ext uri="{BB962C8B-B14F-4D97-AF65-F5344CB8AC3E}">
        <p14:creationId xmlns:p14="http://schemas.microsoft.com/office/powerpoint/2010/main" val="33147014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26685-A5DC-E061-5E17-5B7364DAF5F2}"/>
              </a:ext>
            </a:extLst>
          </p:cNvPr>
          <p:cNvSpPr>
            <a:spLocks noGrp="1"/>
          </p:cNvSpPr>
          <p:nvPr>
            <p:ph type="title"/>
          </p:nvPr>
        </p:nvSpPr>
        <p:spPr/>
        <p:txBody>
          <a:bodyPr/>
          <a:lstStyle/>
          <a:p>
            <a:r>
              <a:rPr lang="en-US" dirty="0"/>
              <a:t>Bask in the beauty of your web page</a:t>
            </a:r>
          </a:p>
        </p:txBody>
      </p:sp>
      <p:pic>
        <p:nvPicPr>
          <p:cNvPr id="4" name="Picture 4" descr="A picture containing graphical user interface&#10;&#10;Description automatically generated">
            <a:extLst>
              <a:ext uri="{FF2B5EF4-FFF2-40B4-BE49-F238E27FC236}">
                <a16:creationId xmlns:a16="http://schemas.microsoft.com/office/drawing/2014/main" id="{C09D211F-3E44-F19C-129C-540A391D3F6D}"/>
              </a:ext>
            </a:extLst>
          </p:cNvPr>
          <p:cNvPicPr>
            <a:picLocks noGrp="1" noChangeAspect="1"/>
          </p:cNvPicPr>
          <p:nvPr>
            <p:ph idx="1"/>
          </p:nvPr>
        </p:nvPicPr>
        <p:blipFill>
          <a:blip r:embed="rId2"/>
          <a:stretch>
            <a:fillRect/>
          </a:stretch>
        </p:blipFill>
        <p:spPr>
          <a:xfrm>
            <a:off x="3624262" y="2582186"/>
            <a:ext cx="5110743" cy="2967850"/>
          </a:xfrm>
        </p:spPr>
      </p:pic>
    </p:spTree>
    <p:extLst>
      <p:ext uri="{BB962C8B-B14F-4D97-AF65-F5344CB8AC3E}">
        <p14:creationId xmlns:p14="http://schemas.microsoft.com/office/powerpoint/2010/main" val="1881830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45831-399F-7371-86A0-FB0CF36D6A2D}"/>
              </a:ext>
            </a:extLst>
          </p:cNvPr>
          <p:cNvSpPr>
            <a:spLocks noGrp="1"/>
          </p:cNvSpPr>
          <p:nvPr>
            <p:ph type="title"/>
          </p:nvPr>
        </p:nvSpPr>
        <p:spPr/>
        <p:txBody>
          <a:bodyPr/>
          <a:lstStyle/>
          <a:p>
            <a:r>
              <a:rPr lang="en-US"/>
              <a:t>Exercise 2</a:t>
            </a:r>
          </a:p>
        </p:txBody>
      </p:sp>
      <p:sp>
        <p:nvSpPr>
          <p:cNvPr id="3" name="Content Placeholder 2">
            <a:extLst>
              <a:ext uri="{FF2B5EF4-FFF2-40B4-BE49-F238E27FC236}">
                <a16:creationId xmlns:a16="http://schemas.microsoft.com/office/drawing/2014/main" id="{1C2FC6BF-74FB-821D-860D-7470F88C9A98}"/>
              </a:ext>
            </a:extLst>
          </p:cNvPr>
          <p:cNvSpPr>
            <a:spLocks noGrp="1"/>
          </p:cNvSpPr>
          <p:nvPr>
            <p:ph idx="1"/>
          </p:nvPr>
        </p:nvSpPr>
        <p:spPr/>
        <p:txBody>
          <a:bodyPr/>
          <a:lstStyle/>
          <a:p>
            <a:pPr marL="305435" indent="-305435"/>
            <a:r>
              <a:rPr lang="en-US" sz="2800">
                <a:solidFill>
                  <a:schemeClr val="tx1"/>
                </a:solidFill>
              </a:rPr>
              <a:t>In this exercise, we will learn how to animate objects in JavaScript using the canvas</a:t>
            </a:r>
          </a:p>
          <a:p>
            <a:pPr marL="305435" indent="-305435"/>
            <a:r>
              <a:rPr lang="en-US" sz="2800">
                <a:solidFill>
                  <a:schemeClr val="tx1"/>
                </a:solidFill>
              </a:rPr>
              <a:t>In the first animation, we should only see a red box at the top left corner</a:t>
            </a:r>
          </a:p>
          <a:p>
            <a:pPr marL="305435" indent="-305435"/>
            <a:r>
              <a:rPr lang="en-US" sz="2800">
                <a:solidFill>
                  <a:schemeClr val="tx1"/>
                </a:solidFill>
              </a:rPr>
              <a:t>We are going to edit our code to make it move to the right</a:t>
            </a:r>
          </a:p>
        </p:txBody>
      </p:sp>
    </p:spTree>
    <p:extLst>
      <p:ext uri="{BB962C8B-B14F-4D97-AF65-F5344CB8AC3E}">
        <p14:creationId xmlns:p14="http://schemas.microsoft.com/office/powerpoint/2010/main" val="23966711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AD17D-2626-08D4-F6A1-1C640C9A4DEF}"/>
              </a:ext>
            </a:extLst>
          </p:cNvPr>
          <p:cNvSpPr>
            <a:spLocks noGrp="1"/>
          </p:cNvSpPr>
          <p:nvPr>
            <p:ph type="title"/>
          </p:nvPr>
        </p:nvSpPr>
        <p:spPr/>
        <p:txBody>
          <a:bodyPr/>
          <a:lstStyle/>
          <a:p>
            <a:r>
              <a:rPr lang="en-US"/>
              <a:t>Exercise 2 step 1</a:t>
            </a:r>
          </a:p>
        </p:txBody>
      </p:sp>
      <p:sp>
        <p:nvSpPr>
          <p:cNvPr id="3" name="TextBox 2">
            <a:extLst>
              <a:ext uri="{FF2B5EF4-FFF2-40B4-BE49-F238E27FC236}">
                <a16:creationId xmlns:a16="http://schemas.microsoft.com/office/drawing/2014/main" id="{7F13CAD1-8D4A-A5A1-ED40-D527A2464C45}"/>
              </a:ext>
            </a:extLst>
          </p:cNvPr>
          <p:cNvSpPr txBox="1"/>
          <p:nvPr/>
        </p:nvSpPr>
        <p:spPr>
          <a:xfrm>
            <a:off x="463826" y="2153478"/>
            <a:ext cx="11247782"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Wingdings"/>
              <a:buChar char="§"/>
            </a:pPr>
            <a:r>
              <a:rPr lang="en-US" sz="2800"/>
              <a:t>We are going to change L to the amount of pixels we want the box to move to the right per interval</a:t>
            </a:r>
          </a:p>
          <a:p>
            <a:pPr marL="457200" indent="-457200">
              <a:buFont typeface="Wingdings"/>
              <a:buChar char="§"/>
            </a:pPr>
            <a:endParaRPr lang="en-US" sz="2800"/>
          </a:p>
        </p:txBody>
      </p:sp>
      <p:pic>
        <p:nvPicPr>
          <p:cNvPr id="4" name="Picture 4">
            <a:extLst>
              <a:ext uri="{FF2B5EF4-FFF2-40B4-BE49-F238E27FC236}">
                <a16:creationId xmlns:a16="http://schemas.microsoft.com/office/drawing/2014/main" id="{862CE287-3CC2-5652-AF37-7FFC02005F54}"/>
              </a:ext>
            </a:extLst>
          </p:cNvPr>
          <p:cNvPicPr>
            <a:picLocks noChangeAspect="1"/>
          </p:cNvPicPr>
          <p:nvPr/>
        </p:nvPicPr>
        <p:blipFill>
          <a:blip r:embed="rId2"/>
          <a:stretch>
            <a:fillRect/>
          </a:stretch>
        </p:blipFill>
        <p:spPr>
          <a:xfrm>
            <a:off x="468702" y="3430893"/>
            <a:ext cx="8810445" cy="3432402"/>
          </a:xfrm>
          <a:prstGeom prst="rect">
            <a:avLst/>
          </a:prstGeom>
        </p:spPr>
      </p:pic>
    </p:spTree>
    <p:extLst>
      <p:ext uri="{BB962C8B-B14F-4D97-AF65-F5344CB8AC3E}">
        <p14:creationId xmlns:p14="http://schemas.microsoft.com/office/powerpoint/2010/main" val="306244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C9DB7-FED5-D473-E980-F199F5E37984}"/>
              </a:ext>
            </a:extLst>
          </p:cNvPr>
          <p:cNvSpPr>
            <a:spLocks noGrp="1"/>
          </p:cNvSpPr>
          <p:nvPr>
            <p:ph type="title"/>
          </p:nvPr>
        </p:nvSpPr>
        <p:spPr/>
        <p:txBody>
          <a:bodyPr/>
          <a:lstStyle/>
          <a:p>
            <a:r>
              <a:rPr lang="en-US"/>
              <a:t>Exercise 2 step 1</a:t>
            </a:r>
          </a:p>
        </p:txBody>
      </p:sp>
      <p:sp>
        <p:nvSpPr>
          <p:cNvPr id="3" name="Content Placeholder 2">
            <a:extLst>
              <a:ext uri="{FF2B5EF4-FFF2-40B4-BE49-F238E27FC236}">
                <a16:creationId xmlns:a16="http://schemas.microsoft.com/office/drawing/2014/main" id="{03FC1CC7-1539-C3DF-E59C-B4B76AC1670D}"/>
              </a:ext>
            </a:extLst>
          </p:cNvPr>
          <p:cNvSpPr>
            <a:spLocks noGrp="1"/>
          </p:cNvSpPr>
          <p:nvPr>
            <p:ph idx="1"/>
          </p:nvPr>
        </p:nvSpPr>
        <p:spPr>
          <a:xfrm>
            <a:off x="581192" y="1763553"/>
            <a:ext cx="11029615" cy="3103208"/>
          </a:xfrm>
        </p:spPr>
        <p:txBody>
          <a:bodyPr>
            <a:normAutofit/>
          </a:bodyPr>
          <a:lstStyle/>
          <a:p>
            <a:pPr marL="305435" indent="-305435"/>
            <a:r>
              <a:rPr lang="en-US" sz="2800">
                <a:solidFill>
                  <a:schemeClr val="tx1"/>
                </a:solidFill>
              </a:rPr>
              <a:t>You will notice that the canvas still has a red box drawn on areas where our box was previously</a:t>
            </a:r>
          </a:p>
          <a:p>
            <a:pPr marL="305435" indent="-305435"/>
            <a:r>
              <a:rPr lang="en-US" sz="2800">
                <a:solidFill>
                  <a:schemeClr val="tx1"/>
                </a:solidFill>
              </a:rPr>
              <a:t>This is because we haven't cleared out the canvas before drawing our box in a new position</a:t>
            </a:r>
          </a:p>
          <a:p>
            <a:pPr marL="305435" indent="-305435"/>
            <a:r>
              <a:rPr lang="en-US" sz="2800">
                <a:solidFill>
                  <a:schemeClr val="tx1"/>
                </a:solidFill>
              </a:rPr>
              <a:t>We will now uncomment line 100 to clear our canvas before a new box is drawn</a:t>
            </a:r>
          </a:p>
        </p:txBody>
      </p:sp>
      <p:pic>
        <p:nvPicPr>
          <p:cNvPr id="5" name="Picture 5" descr="Text&#10;&#10;Description automatically generated">
            <a:extLst>
              <a:ext uri="{FF2B5EF4-FFF2-40B4-BE49-F238E27FC236}">
                <a16:creationId xmlns:a16="http://schemas.microsoft.com/office/drawing/2014/main" id="{221D37D9-1E11-7306-394A-79E81A680DD3}"/>
              </a:ext>
            </a:extLst>
          </p:cNvPr>
          <p:cNvPicPr>
            <a:picLocks noChangeAspect="1"/>
          </p:cNvPicPr>
          <p:nvPr/>
        </p:nvPicPr>
        <p:blipFill>
          <a:blip r:embed="rId2"/>
          <a:stretch>
            <a:fillRect/>
          </a:stretch>
        </p:blipFill>
        <p:spPr>
          <a:xfrm>
            <a:off x="583721" y="5107672"/>
            <a:ext cx="7875916" cy="1746617"/>
          </a:xfrm>
          <a:prstGeom prst="rect">
            <a:avLst/>
          </a:prstGeom>
        </p:spPr>
      </p:pic>
    </p:spTree>
    <p:extLst>
      <p:ext uri="{BB962C8B-B14F-4D97-AF65-F5344CB8AC3E}">
        <p14:creationId xmlns:p14="http://schemas.microsoft.com/office/powerpoint/2010/main" val="13647107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0837E-6F3A-871F-11DD-723ED27DA7CB}"/>
              </a:ext>
            </a:extLst>
          </p:cNvPr>
          <p:cNvSpPr>
            <a:spLocks noGrp="1"/>
          </p:cNvSpPr>
          <p:nvPr>
            <p:ph type="title"/>
          </p:nvPr>
        </p:nvSpPr>
        <p:spPr/>
        <p:txBody>
          <a:bodyPr/>
          <a:lstStyle/>
          <a:p>
            <a:r>
              <a:rPr lang="en-US"/>
              <a:t>Exercise 2 step 2</a:t>
            </a:r>
          </a:p>
        </p:txBody>
      </p:sp>
      <p:sp>
        <p:nvSpPr>
          <p:cNvPr id="3" name="Content Placeholder 2">
            <a:extLst>
              <a:ext uri="{FF2B5EF4-FFF2-40B4-BE49-F238E27FC236}">
                <a16:creationId xmlns:a16="http://schemas.microsoft.com/office/drawing/2014/main" id="{0F89DF88-7F5B-781C-8178-B375FC9CDB71}"/>
              </a:ext>
            </a:extLst>
          </p:cNvPr>
          <p:cNvSpPr>
            <a:spLocks noGrp="1"/>
          </p:cNvSpPr>
          <p:nvPr>
            <p:ph idx="1"/>
          </p:nvPr>
        </p:nvSpPr>
        <p:spPr>
          <a:xfrm>
            <a:off x="581192" y="1777930"/>
            <a:ext cx="6515125" cy="4612831"/>
          </a:xfrm>
        </p:spPr>
        <p:txBody>
          <a:bodyPr>
            <a:normAutofit/>
          </a:bodyPr>
          <a:lstStyle/>
          <a:p>
            <a:pPr marL="305435" indent="-305435"/>
            <a:r>
              <a:rPr lang="en-US" sz="2800">
                <a:solidFill>
                  <a:schemeClr val="tx1"/>
                </a:solidFill>
              </a:rPr>
              <a:t>In animation 2, we should have the same result as animation 1</a:t>
            </a:r>
          </a:p>
          <a:p>
            <a:pPr marL="305435" indent="-305435"/>
            <a:r>
              <a:rPr lang="en-US" sz="2800">
                <a:solidFill>
                  <a:schemeClr val="tx1"/>
                </a:solidFill>
              </a:rPr>
              <a:t>This time, we want to prevent the box from moving off of the screen, so we are going to use if statements</a:t>
            </a:r>
          </a:p>
          <a:p>
            <a:pPr marL="305435" indent="-305435"/>
            <a:r>
              <a:rPr lang="en-US" sz="2800">
                <a:solidFill>
                  <a:schemeClr val="tx1"/>
                </a:solidFill>
              </a:rPr>
              <a:t>We want to change L to canvas2.width</a:t>
            </a:r>
          </a:p>
        </p:txBody>
      </p:sp>
      <p:pic>
        <p:nvPicPr>
          <p:cNvPr id="6" name="Picture 6">
            <a:extLst>
              <a:ext uri="{FF2B5EF4-FFF2-40B4-BE49-F238E27FC236}">
                <a16:creationId xmlns:a16="http://schemas.microsoft.com/office/drawing/2014/main" id="{D6DE608B-AC9B-A21F-83F5-490D8128DAC3}"/>
              </a:ext>
            </a:extLst>
          </p:cNvPr>
          <p:cNvPicPr>
            <a:picLocks noChangeAspect="1"/>
          </p:cNvPicPr>
          <p:nvPr/>
        </p:nvPicPr>
        <p:blipFill>
          <a:blip r:embed="rId2"/>
          <a:stretch>
            <a:fillRect/>
          </a:stretch>
        </p:blipFill>
        <p:spPr>
          <a:xfrm>
            <a:off x="7111042" y="2328717"/>
            <a:ext cx="4871049" cy="3968982"/>
          </a:xfrm>
          <a:prstGeom prst="rect">
            <a:avLst/>
          </a:prstGeom>
        </p:spPr>
      </p:pic>
    </p:spTree>
    <p:extLst>
      <p:ext uri="{BB962C8B-B14F-4D97-AF65-F5344CB8AC3E}">
        <p14:creationId xmlns:p14="http://schemas.microsoft.com/office/powerpoint/2010/main" val="27620035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23989-3256-2027-721B-063AA9881F0C}"/>
              </a:ext>
            </a:extLst>
          </p:cNvPr>
          <p:cNvSpPr>
            <a:spLocks noGrp="1"/>
          </p:cNvSpPr>
          <p:nvPr>
            <p:ph type="title"/>
          </p:nvPr>
        </p:nvSpPr>
        <p:spPr/>
        <p:txBody>
          <a:bodyPr/>
          <a:lstStyle/>
          <a:p>
            <a:r>
              <a:rPr lang="en-US"/>
              <a:t>Exercise 2 step 2</a:t>
            </a:r>
          </a:p>
        </p:txBody>
      </p:sp>
      <p:sp>
        <p:nvSpPr>
          <p:cNvPr id="3" name="Content Placeholder 2">
            <a:extLst>
              <a:ext uri="{FF2B5EF4-FFF2-40B4-BE49-F238E27FC236}">
                <a16:creationId xmlns:a16="http://schemas.microsoft.com/office/drawing/2014/main" id="{0C7D371E-4115-DBF8-CF02-6B90EADD0903}"/>
              </a:ext>
            </a:extLst>
          </p:cNvPr>
          <p:cNvSpPr>
            <a:spLocks noGrp="1"/>
          </p:cNvSpPr>
          <p:nvPr>
            <p:ph idx="1"/>
          </p:nvPr>
        </p:nvSpPr>
        <p:spPr>
          <a:xfrm>
            <a:off x="566814" y="1720420"/>
            <a:ext cx="6845804" cy="3678303"/>
          </a:xfrm>
        </p:spPr>
        <p:txBody>
          <a:bodyPr>
            <a:normAutofit lnSpcReduction="10000"/>
          </a:bodyPr>
          <a:lstStyle/>
          <a:p>
            <a:pPr marL="305435" indent="-305435"/>
            <a:r>
              <a:rPr lang="en-US" sz="2800">
                <a:solidFill>
                  <a:schemeClr val="tx1"/>
                </a:solidFill>
              </a:rPr>
              <a:t>Despite adding the if statement, our box has still traveled outside of the canvas</a:t>
            </a:r>
          </a:p>
          <a:p>
            <a:pPr marL="305435" indent="-305435"/>
            <a:r>
              <a:rPr lang="en-US" sz="2800">
                <a:solidFill>
                  <a:schemeClr val="tx1"/>
                </a:solidFill>
              </a:rPr>
              <a:t>This is because when we draw the box at an X coordinate, JavaScript will draw the box to the right of the coordinate</a:t>
            </a:r>
          </a:p>
          <a:p>
            <a:pPr marL="305435" indent="-305435"/>
            <a:r>
              <a:rPr lang="en-US" sz="2800">
                <a:solidFill>
                  <a:schemeClr val="tx1"/>
                </a:solidFill>
              </a:rPr>
              <a:t>With this in mind, we need to set the value of X to the end of the canvas minus the box's width</a:t>
            </a:r>
          </a:p>
        </p:txBody>
      </p:sp>
      <p:pic>
        <p:nvPicPr>
          <p:cNvPr id="5" name="Picture 5" descr="Chart, box and whisker chart&#10;&#10;Description automatically generated">
            <a:extLst>
              <a:ext uri="{FF2B5EF4-FFF2-40B4-BE49-F238E27FC236}">
                <a16:creationId xmlns:a16="http://schemas.microsoft.com/office/drawing/2014/main" id="{D1A01CF5-AC12-A147-2841-2B692C03C110}"/>
              </a:ext>
            </a:extLst>
          </p:cNvPr>
          <p:cNvPicPr>
            <a:picLocks noChangeAspect="1"/>
          </p:cNvPicPr>
          <p:nvPr/>
        </p:nvPicPr>
        <p:blipFill>
          <a:blip r:embed="rId2"/>
          <a:stretch>
            <a:fillRect/>
          </a:stretch>
        </p:blipFill>
        <p:spPr>
          <a:xfrm>
            <a:off x="7305496" y="1820534"/>
            <a:ext cx="4107103" cy="3405067"/>
          </a:xfrm>
          <a:prstGeom prst="rect">
            <a:avLst/>
          </a:prstGeom>
        </p:spPr>
      </p:pic>
      <p:pic>
        <p:nvPicPr>
          <p:cNvPr id="4" name="Picture 6">
            <a:extLst>
              <a:ext uri="{FF2B5EF4-FFF2-40B4-BE49-F238E27FC236}">
                <a16:creationId xmlns:a16="http://schemas.microsoft.com/office/drawing/2014/main" id="{9C83550D-55F7-5661-0027-157DACBDB96A}"/>
              </a:ext>
            </a:extLst>
          </p:cNvPr>
          <p:cNvPicPr>
            <a:picLocks noChangeAspect="1"/>
          </p:cNvPicPr>
          <p:nvPr/>
        </p:nvPicPr>
        <p:blipFill>
          <a:blip r:embed="rId3"/>
          <a:stretch>
            <a:fillRect/>
          </a:stretch>
        </p:blipFill>
        <p:spPr>
          <a:xfrm>
            <a:off x="569343" y="5469996"/>
            <a:ext cx="7530859" cy="1309516"/>
          </a:xfrm>
          <a:prstGeom prst="rect">
            <a:avLst/>
          </a:prstGeom>
        </p:spPr>
      </p:pic>
    </p:spTree>
    <p:extLst>
      <p:ext uri="{BB962C8B-B14F-4D97-AF65-F5344CB8AC3E}">
        <p14:creationId xmlns:p14="http://schemas.microsoft.com/office/powerpoint/2010/main" val="21401012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7B682-ABE9-DAE9-69E4-719A1B66FC11}"/>
              </a:ext>
            </a:extLst>
          </p:cNvPr>
          <p:cNvSpPr>
            <a:spLocks noGrp="1"/>
          </p:cNvSpPr>
          <p:nvPr>
            <p:ph type="title"/>
          </p:nvPr>
        </p:nvSpPr>
        <p:spPr/>
        <p:txBody>
          <a:bodyPr/>
          <a:lstStyle/>
          <a:p>
            <a:r>
              <a:rPr lang="en-US"/>
              <a:t>Exercise 2 step 3</a:t>
            </a:r>
          </a:p>
        </p:txBody>
      </p:sp>
      <p:sp>
        <p:nvSpPr>
          <p:cNvPr id="3" name="Content Placeholder 2">
            <a:extLst>
              <a:ext uri="{FF2B5EF4-FFF2-40B4-BE49-F238E27FC236}">
                <a16:creationId xmlns:a16="http://schemas.microsoft.com/office/drawing/2014/main" id="{3B0A338E-6938-E29A-FE9F-00501424DE7D}"/>
              </a:ext>
            </a:extLst>
          </p:cNvPr>
          <p:cNvSpPr>
            <a:spLocks noGrp="1"/>
          </p:cNvSpPr>
          <p:nvPr>
            <p:ph idx="1"/>
          </p:nvPr>
        </p:nvSpPr>
        <p:spPr>
          <a:xfrm>
            <a:off x="581192" y="1806685"/>
            <a:ext cx="5019880" cy="4469058"/>
          </a:xfrm>
        </p:spPr>
        <p:txBody>
          <a:bodyPr>
            <a:normAutofit/>
          </a:bodyPr>
          <a:lstStyle/>
          <a:p>
            <a:pPr marL="305435" indent="-305435"/>
            <a:r>
              <a:rPr lang="en-US" sz="2800">
                <a:solidFill>
                  <a:schemeClr val="tx1"/>
                </a:solidFill>
              </a:rPr>
              <a:t>In animation 3, we will make our box move once it receives an input from the user</a:t>
            </a:r>
          </a:p>
          <a:p>
            <a:pPr marL="305435" indent="-305435"/>
            <a:r>
              <a:rPr lang="en-US" sz="2800">
                <a:solidFill>
                  <a:schemeClr val="tx1"/>
                </a:solidFill>
              </a:rPr>
              <a:t>After we uncomment this section of our code by getting rid of /* and */, you should be able to move the box with a and d</a:t>
            </a:r>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CAB798F1-5FE9-5004-92F7-DBDF83C51C83}"/>
                  </a:ext>
                </a:extLst>
              </p14:cNvPr>
              <p14:cNvContentPartPr/>
              <p14:nvPr/>
            </p14:nvContentPartPr>
            <p14:xfrm>
              <a:off x="845634" y="4293219"/>
              <a:ext cx="9292" cy="9292"/>
            </p14:xfrm>
          </p:contentPart>
        </mc:Choice>
        <mc:Fallback xmlns="">
          <p:pic>
            <p:nvPicPr>
              <p:cNvPr id="7" name="Ink 6">
                <a:extLst>
                  <a:ext uri="{FF2B5EF4-FFF2-40B4-BE49-F238E27FC236}">
                    <a16:creationId xmlns:a16="http://schemas.microsoft.com/office/drawing/2014/main" id="{CAB798F1-5FE9-5004-92F7-DBDF83C51C83}"/>
                  </a:ext>
                </a:extLst>
              </p:cNvPr>
              <p:cNvPicPr/>
              <p:nvPr/>
            </p:nvPicPr>
            <p:blipFill>
              <a:blip r:embed="rId3"/>
              <a:stretch>
                <a:fillRect/>
              </a:stretch>
            </p:blipFill>
            <p:spPr>
              <a:xfrm>
                <a:off x="381034" y="3828619"/>
                <a:ext cx="929200" cy="929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681DDAD6-7CF0-5115-E2E5-7F1287E3D6CF}"/>
                  </a:ext>
                </a:extLst>
              </p14:cNvPr>
              <p14:cNvContentPartPr/>
              <p14:nvPr/>
            </p14:nvContentPartPr>
            <p14:xfrm>
              <a:off x="659780" y="6595704"/>
              <a:ext cx="9292" cy="9292"/>
            </p14:xfrm>
          </p:contentPart>
        </mc:Choice>
        <mc:Fallback xmlns="">
          <p:pic>
            <p:nvPicPr>
              <p:cNvPr id="8" name="Ink 7">
                <a:extLst>
                  <a:ext uri="{FF2B5EF4-FFF2-40B4-BE49-F238E27FC236}">
                    <a16:creationId xmlns:a16="http://schemas.microsoft.com/office/drawing/2014/main" id="{681DDAD6-7CF0-5115-E2E5-7F1287E3D6CF}"/>
                  </a:ext>
                </a:extLst>
              </p:cNvPr>
              <p:cNvPicPr/>
              <p:nvPr/>
            </p:nvPicPr>
            <p:blipFill>
              <a:blip r:embed="rId5"/>
              <a:stretch>
                <a:fillRect/>
              </a:stretch>
            </p:blipFill>
            <p:spPr>
              <a:xfrm>
                <a:off x="195180" y="6529333"/>
                <a:ext cx="929200" cy="140707"/>
              </a:xfrm>
              <a:prstGeom prst="rect">
                <a:avLst/>
              </a:prstGeom>
            </p:spPr>
          </p:pic>
        </mc:Fallback>
      </mc:AlternateContent>
      <p:pic>
        <p:nvPicPr>
          <p:cNvPr id="4" name="Picture 4" descr="Text&#10;&#10;Description automatically generated">
            <a:extLst>
              <a:ext uri="{FF2B5EF4-FFF2-40B4-BE49-F238E27FC236}">
                <a16:creationId xmlns:a16="http://schemas.microsoft.com/office/drawing/2014/main" id="{6616935F-C6EE-C1D7-9DFA-D6F2FD9CE3A0}"/>
              </a:ext>
            </a:extLst>
          </p:cNvPr>
          <p:cNvPicPr>
            <a:picLocks noChangeAspect="1"/>
          </p:cNvPicPr>
          <p:nvPr/>
        </p:nvPicPr>
        <p:blipFill>
          <a:blip r:embed="rId6"/>
          <a:stretch>
            <a:fillRect/>
          </a:stretch>
        </p:blipFill>
        <p:spPr>
          <a:xfrm>
            <a:off x="5486400" y="1882702"/>
            <a:ext cx="6136256" cy="4832256"/>
          </a:xfrm>
          <a:prstGeom prst="rect">
            <a:avLst/>
          </a:prstGeom>
        </p:spPr>
      </p:pic>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6E017D8B-3317-6ADD-50A7-B9E08E53227E}"/>
                  </a:ext>
                </a:extLst>
              </p14:cNvPr>
              <p14:cNvContentPartPr/>
              <p14:nvPr/>
            </p14:nvContentPartPr>
            <p14:xfrm>
              <a:off x="6304731" y="1806712"/>
              <a:ext cx="599644" cy="375561"/>
            </p14:xfrm>
          </p:contentPart>
        </mc:Choice>
        <mc:Fallback xmlns="">
          <p:pic>
            <p:nvPicPr>
              <p:cNvPr id="6" name="Ink 5">
                <a:extLst>
                  <a:ext uri="{FF2B5EF4-FFF2-40B4-BE49-F238E27FC236}">
                    <a16:creationId xmlns:a16="http://schemas.microsoft.com/office/drawing/2014/main" id="{6E017D8B-3317-6ADD-50A7-B9E08E53227E}"/>
                  </a:ext>
                </a:extLst>
              </p:cNvPr>
              <p:cNvPicPr/>
              <p:nvPr/>
            </p:nvPicPr>
            <p:blipFill>
              <a:blip r:embed="rId8"/>
              <a:stretch>
                <a:fillRect/>
              </a:stretch>
            </p:blipFill>
            <p:spPr>
              <a:xfrm>
                <a:off x="6286745" y="1788725"/>
                <a:ext cx="635256" cy="411175"/>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40AD87D0-0D8C-8393-0227-D88F50C13E97}"/>
                  </a:ext>
                </a:extLst>
              </p14:cNvPr>
              <p14:cNvContentPartPr/>
              <p14:nvPr/>
            </p14:nvContentPartPr>
            <p14:xfrm>
              <a:off x="7051571" y="6275293"/>
              <a:ext cx="479922" cy="495045"/>
            </p14:xfrm>
          </p:contentPart>
        </mc:Choice>
        <mc:Fallback xmlns="">
          <p:pic>
            <p:nvPicPr>
              <p:cNvPr id="12" name="Ink 11">
                <a:extLst>
                  <a:ext uri="{FF2B5EF4-FFF2-40B4-BE49-F238E27FC236}">
                    <a16:creationId xmlns:a16="http://schemas.microsoft.com/office/drawing/2014/main" id="{40AD87D0-0D8C-8393-0227-D88F50C13E97}"/>
                  </a:ext>
                </a:extLst>
              </p:cNvPr>
              <p:cNvPicPr/>
              <p:nvPr/>
            </p:nvPicPr>
            <p:blipFill>
              <a:blip r:embed="rId10"/>
              <a:stretch>
                <a:fillRect/>
              </a:stretch>
            </p:blipFill>
            <p:spPr>
              <a:xfrm>
                <a:off x="7033583" y="6257304"/>
                <a:ext cx="515538" cy="530662"/>
              </a:xfrm>
              <a:prstGeom prst="rect">
                <a:avLst/>
              </a:prstGeom>
            </p:spPr>
          </p:pic>
        </mc:Fallback>
      </mc:AlternateContent>
    </p:spTree>
    <p:extLst>
      <p:ext uri="{BB962C8B-B14F-4D97-AF65-F5344CB8AC3E}">
        <p14:creationId xmlns:p14="http://schemas.microsoft.com/office/powerpoint/2010/main" val="637718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81192" y="5264487"/>
            <a:ext cx="11029616" cy="718870"/>
          </a:xfrm>
        </p:spPr>
        <p:txBody>
          <a:bodyPr>
            <a:normAutofit/>
          </a:bodyPr>
          <a:lstStyle/>
          <a:p>
            <a:r>
              <a:rPr lang="en-US">
                <a:solidFill>
                  <a:srgbClr val="FFFEFF"/>
                </a:solidFill>
              </a:rPr>
              <a:t>Introduction: Creators of “foes”</a:t>
            </a:r>
          </a:p>
        </p:txBody>
      </p:sp>
      <p:graphicFrame>
        <p:nvGraphicFramePr>
          <p:cNvPr id="4" name="Content Placeholder 3" descr="icon SmartArt graphic">
            <a:extLst>
              <a:ext uri="{FF2B5EF4-FFF2-40B4-BE49-F238E27FC236}">
                <a16:creationId xmlns:a16="http://schemas.microsoft.com/office/drawing/2014/main" id="{81E592E1-99DF-4294-A2E9-EF46299BD3F4}"/>
              </a:ext>
            </a:extLst>
          </p:cNvPr>
          <p:cNvGraphicFramePr>
            <a:graphicFrameLocks noGrp="1"/>
          </p:cNvGraphicFramePr>
          <p:nvPr>
            <p:ph idx="1"/>
            <p:extLst>
              <p:ext uri="{D42A27DB-BD31-4B8C-83A1-F6EECF244321}">
                <p14:modId xmlns:p14="http://schemas.microsoft.com/office/powerpoint/2010/main" val="3777224255"/>
              </p:ext>
            </p:extLst>
          </p:nvPr>
        </p:nvGraphicFramePr>
        <p:xfrm>
          <a:off x="832552" y="858443"/>
          <a:ext cx="10906125" cy="3961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The brains and brawns behind Foes!">
            <a:extLst>
              <a:ext uri="{FF2B5EF4-FFF2-40B4-BE49-F238E27FC236}">
                <a16:creationId xmlns:a16="http://schemas.microsoft.com/office/drawing/2014/main" id="{547AC7CE-2FDF-C1B6-F101-F92071580D69}"/>
              </a:ext>
            </a:extLst>
          </p:cNvPr>
          <p:cNvPicPr>
            <a:picLocks noChangeAspect="1"/>
          </p:cNvPicPr>
          <p:nvPr/>
        </p:nvPicPr>
        <p:blipFill rotWithShape="1">
          <a:blip r:embed="rId8"/>
          <a:srcRect l="9976" t="-7" r="59082" b="7"/>
          <a:stretch/>
        </p:blipFill>
        <p:spPr>
          <a:xfrm>
            <a:off x="1669144" y="756127"/>
            <a:ext cx="1725105" cy="4165835"/>
          </a:xfrm>
          <a:prstGeom prst="rect">
            <a:avLst/>
          </a:prstGeom>
        </p:spPr>
      </p:pic>
      <p:pic>
        <p:nvPicPr>
          <p:cNvPr id="7" name="Picture 6" descr="A group of people posing for a photo&#10;&#10;Description automatically generated">
            <a:extLst>
              <a:ext uri="{FF2B5EF4-FFF2-40B4-BE49-F238E27FC236}">
                <a16:creationId xmlns:a16="http://schemas.microsoft.com/office/drawing/2014/main" id="{FDDE747A-C30E-8F48-9E9A-9E2F1EA1F0CA}"/>
              </a:ext>
            </a:extLst>
          </p:cNvPr>
          <p:cNvPicPr>
            <a:picLocks noChangeAspect="1"/>
          </p:cNvPicPr>
          <p:nvPr/>
        </p:nvPicPr>
        <p:blipFill rotWithShape="1">
          <a:blip r:embed="rId8"/>
          <a:srcRect l="39210" r="33471"/>
          <a:stretch/>
        </p:blipFill>
        <p:spPr>
          <a:xfrm>
            <a:off x="5375927" y="756126"/>
            <a:ext cx="1819373" cy="4165836"/>
          </a:xfrm>
          <a:prstGeom prst="rect">
            <a:avLst/>
          </a:prstGeom>
        </p:spPr>
      </p:pic>
      <p:pic>
        <p:nvPicPr>
          <p:cNvPr id="9" name="Picture 8" descr="A group of people posing for a photo&#10;&#10;Description automatically generated">
            <a:extLst>
              <a:ext uri="{FF2B5EF4-FFF2-40B4-BE49-F238E27FC236}">
                <a16:creationId xmlns:a16="http://schemas.microsoft.com/office/drawing/2014/main" id="{9C4DD5F5-C1D4-BA96-84CB-2224AD5FE32E}"/>
              </a:ext>
            </a:extLst>
          </p:cNvPr>
          <p:cNvPicPr>
            <a:picLocks noChangeAspect="1"/>
          </p:cNvPicPr>
          <p:nvPr/>
        </p:nvPicPr>
        <p:blipFill rotWithShape="1">
          <a:blip r:embed="rId8"/>
          <a:srcRect l="63643" r="5017"/>
          <a:stretch/>
        </p:blipFill>
        <p:spPr>
          <a:xfrm>
            <a:off x="9433551" y="756126"/>
            <a:ext cx="1740776" cy="4165837"/>
          </a:xfrm>
          <a:prstGeom prst="rect">
            <a:avLst/>
          </a:prstGeom>
        </p:spPr>
      </p:pic>
      <p:sp>
        <p:nvSpPr>
          <p:cNvPr id="10" name="TextBox 9">
            <a:extLst>
              <a:ext uri="{FF2B5EF4-FFF2-40B4-BE49-F238E27FC236}">
                <a16:creationId xmlns:a16="http://schemas.microsoft.com/office/drawing/2014/main" id="{F0EB432D-7E8B-FB44-3A62-D5737AB9BEDD}"/>
              </a:ext>
            </a:extLst>
          </p:cNvPr>
          <p:cNvSpPr txBox="1"/>
          <p:nvPr/>
        </p:nvSpPr>
        <p:spPr>
          <a:xfrm flipH="1">
            <a:off x="1669144" y="140873"/>
            <a:ext cx="2370813" cy="369332"/>
          </a:xfrm>
          <a:prstGeom prst="rect">
            <a:avLst/>
          </a:prstGeom>
          <a:noFill/>
        </p:spPr>
        <p:txBody>
          <a:bodyPr wrap="square" rtlCol="0">
            <a:spAutoFit/>
          </a:bodyPr>
          <a:lstStyle/>
          <a:p>
            <a:r>
              <a:rPr lang="en-US"/>
              <a:t>Alec Burns</a:t>
            </a:r>
          </a:p>
        </p:txBody>
      </p:sp>
      <p:sp>
        <p:nvSpPr>
          <p:cNvPr id="3" name="TextBox 2">
            <a:extLst>
              <a:ext uri="{FF2B5EF4-FFF2-40B4-BE49-F238E27FC236}">
                <a16:creationId xmlns:a16="http://schemas.microsoft.com/office/drawing/2014/main" id="{A5312E32-24E9-A9A8-4D1A-EB0D3B71782A}"/>
              </a:ext>
            </a:extLst>
          </p:cNvPr>
          <p:cNvSpPr txBox="1"/>
          <p:nvPr/>
        </p:nvSpPr>
        <p:spPr>
          <a:xfrm>
            <a:off x="5311636" y="132034"/>
            <a:ext cx="1382110" cy="369332"/>
          </a:xfrm>
          <a:prstGeom prst="rect">
            <a:avLst/>
          </a:prstGeom>
          <a:noFill/>
        </p:spPr>
        <p:txBody>
          <a:bodyPr wrap="none" rtlCol="0">
            <a:spAutoFit/>
          </a:bodyPr>
          <a:lstStyle/>
          <a:p>
            <a:r>
              <a:rPr lang="en-US"/>
              <a:t>Alex Shaklee</a:t>
            </a:r>
          </a:p>
        </p:txBody>
      </p:sp>
      <p:sp>
        <p:nvSpPr>
          <p:cNvPr id="6" name="TextBox 5">
            <a:extLst>
              <a:ext uri="{FF2B5EF4-FFF2-40B4-BE49-F238E27FC236}">
                <a16:creationId xmlns:a16="http://schemas.microsoft.com/office/drawing/2014/main" id="{23F055AF-A0F6-5F0C-5E8C-E8153A7E6866}"/>
              </a:ext>
            </a:extLst>
          </p:cNvPr>
          <p:cNvSpPr txBox="1"/>
          <p:nvPr/>
        </p:nvSpPr>
        <p:spPr>
          <a:xfrm flipH="1">
            <a:off x="9078882" y="106124"/>
            <a:ext cx="1725105" cy="369332"/>
          </a:xfrm>
          <a:prstGeom prst="rect">
            <a:avLst/>
          </a:prstGeom>
          <a:noFill/>
        </p:spPr>
        <p:txBody>
          <a:bodyPr wrap="square" rtlCol="0">
            <a:spAutoFit/>
          </a:bodyPr>
          <a:lstStyle/>
          <a:p>
            <a:r>
              <a:rPr lang="en-US"/>
              <a:t>Sheondra Baker</a:t>
            </a:r>
          </a:p>
        </p:txBody>
      </p:sp>
    </p:spTree>
    <p:extLst>
      <p:ext uri="{BB962C8B-B14F-4D97-AF65-F5344CB8AC3E}">
        <p14:creationId xmlns:p14="http://schemas.microsoft.com/office/powerpoint/2010/main" val="17033425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87B94-2E53-F312-42F8-517197F09548}"/>
              </a:ext>
            </a:extLst>
          </p:cNvPr>
          <p:cNvSpPr>
            <a:spLocks noGrp="1"/>
          </p:cNvSpPr>
          <p:nvPr>
            <p:ph type="title"/>
          </p:nvPr>
        </p:nvSpPr>
        <p:spPr/>
        <p:txBody>
          <a:bodyPr/>
          <a:lstStyle/>
          <a:p>
            <a:r>
              <a:rPr lang="en-US"/>
              <a:t>Exercise 2 step 3</a:t>
            </a:r>
          </a:p>
        </p:txBody>
      </p:sp>
      <p:sp>
        <p:nvSpPr>
          <p:cNvPr id="3" name="Content Placeholder 2">
            <a:extLst>
              <a:ext uri="{FF2B5EF4-FFF2-40B4-BE49-F238E27FC236}">
                <a16:creationId xmlns:a16="http://schemas.microsoft.com/office/drawing/2014/main" id="{A05AE2CC-8405-0C63-DE66-3054B01D35D9}"/>
              </a:ext>
            </a:extLst>
          </p:cNvPr>
          <p:cNvSpPr>
            <a:spLocks noGrp="1"/>
          </p:cNvSpPr>
          <p:nvPr>
            <p:ph idx="1"/>
          </p:nvPr>
        </p:nvSpPr>
        <p:spPr>
          <a:xfrm>
            <a:off x="581192" y="1835440"/>
            <a:ext cx="11029615" cy="4857245"/>
          </a:xfrm>
        </p:spPr>
        <p:txBody>
          <a:bodyPr/>
          <a:lstStyle/>
          <a:p>
            <a:pPr marL="305435" indent="-305435"/>
            <a:r>
              <a:rPr lang="en-US" sz="2800">
                <a:solidFill>
                  <a:schemeClr val="tx1"/>
                </a:solidFill>
              </a:rPr>
              <a:t>How does this code allow user input?</a:t>
            </a:r>
          </a:p>
          <a:p>
            <a:pPr marL="305435" indent="-305435"/>
            <a:r>
              <a:rPr lang="en-US" sz="2800">
                <a:solidFill>
                  <a:schemeClr val="tx1"/>
                </a:solidFill>
              </a:rPr>
              <a:t>First, we place an event listener to trigger whenever a key on the keyboard is pressed</a:t>
            </a:r>
          </a:p>
          <a:p>
            <a:pPr marL="305435" indent="-305435"/>
            <a:r>
              <a:rPr lang="en-US" sz="2800">
                <a:solidFill>
                  <a:schemeClr val="tx1"/>
                </a:solidFill>
              </a:rPr>
              <a:t>Next, we add an if statement so moving the box can only be done if the key held down is A or D</a:t>
            </a:r>
          </a:p>
          <a:p>
            <a:pPr marL="305435" indent="-305435"/>
            <a:r>
              <a:rPr lang="en-US" sz="2800">
                <a:solidFill>
                  <a:schemeClr val="tx1"/>
                </a:solidFill>
              </a:rPr>
              <a:t>Each key on the keyboard has a number id attached to them</a:t>
            </a:r>
          </a:p>
          <a:p>
            <a:pPr marL="305435" indent="-305435"/>
            <a:r>
              <a:rPr lang="en-US" sz="2800">
                <a:solidFill>
                  <a:schemeClr val="tx1"/>
                </a:solidFill>
              </a:rPr>
              <a:t>For example, A is 65 and D is 68</a:t>
            </a:r>
          </a:p>
          <a:p>
            <a:pPr marL="305435" indent="-305435"/>
            <a:r>
              <a:rPr lang="en-US" sz="2800">
                <a:solidFill>
                  <a:schemeClr val="tx1"/>
                </a:solidFill>
              </a:rPr>
              <a:t>If you want to find out every number id for each key, go to this site: </a:t>
            </a:r>
            <a:r>
              <a:rPr lang="en-US" sz="2800">
                <a:solidFill>
                  <a:schemeClr val="tx1"/>
                </a:solidFill>
                <a:ea typeface="+mn-lt"/>
                <a:cs typeface="+mn-lt"/>
              </a:rPr>
              <a:t>http://gcctech.org/csc/javascript/javascript_keycodes.htm</a:t>
            </a:r>
          </a:p>
        </p:txBody>
      </p:sp>
    </p:spTree>
    <p:extLst>
      <p:ext uri="{BB962C8B-B14F-4D97-AF65-F5344CB8AC3E}">
        <p14:creationId xmlns:p14="http://schemas.microsoft.com/office/powerpoint/2010/main" val="887573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FC7B7-14E6-D3DC-1C7F-7C3D981B76D4}"/>
              </a:ext>
            </a:extLst>
          </p:cNvPr>
          <p:cNvSpPr>
            <a:spLocks noGrp="1"/>
          </p:cNvSpPr>
          <p:nvPr>
            <p:ph type="title"/>
          </p:nvPr>
        </p:nvSpPr>
        <p:spPr/>
        <p:txBody>
          <a:bodyPr/>
          <a:lstStyle/>
          <a:p>
            <a:r>
              <a:rPr lang="en-US"/>
              <a:t>Q/A? </a:t>
            </a:r>
          </a:p>
        </p:txBody>
      </p:sp>
      <p:pic>
        <p:nvPicPr>
          <p:cNvPr id="4" name="Picture 3" descr="Icon&#10;&#10;Description automatically generated">
            <a:extLst>
              <a:ext uri="{FF2B5EF4-FFF2-40B4-BE49-F238E27FC236}">
                <a16:creationId xmlns:a16="http://schemas.microsoft.com/office/drawing/2014/main" id="{10E09243-232F-817E-CFBF-16432099FCDB}"/>
              </a:ext>
            </a:extLst>
          </p:cNvPr>
          <p:cNvPicPr>
            <a:picLocks noChangeAspect="1"/>
          </p:cNvPicPr>
          <p:nvPr/>
        </p:nvPicPr>
        <p:blipFill>
          <a:blip r:embed="rId2"/>
          <a:stretch>
            <a:fillRect/>
          </a:stretch>
        </p:blipFill>
        <p:spPr>
          <a:xfrm>
            <a:off x="2308392" y="1968584"/>
            <a:ext cx="4244128" cy="4643466"/>
          </a:xfrm>
          <a:prstGeom prst="rect">
            <a:avLst/>
          </a:prstGeom>
        </p:spPr>
      </p:pic>
      <p:pic>
        <p:nvPicPr>
          <p:cNvPr id="6" name="Picture 5" descr="A picture containing clipart&#10;&#10;Description automatically generated">
            <a:extLst>
              <a:ext uri="{FF2B5EF4-FFF2-40B4-BE49-F238E27FC236}">
                <a16:creationId xmlns:a16="http://schemas.microsoft.com/office/drawing/2014/main" id="{6AD654E2-AD91-D06B-8B11-4FCF30DF8505}"/>
              </a:ext>
            </a:extLst>
          </p:cNvPr>
          <p:cNvPicPr>
            <a:picLocks noChangeAspect="1"/>
          </p:cNvPicPr>
          <p:nvPr/>
        </p:nvPicPr>
        <p:blipFill>
          <a:blip r:embed="rId3"/>
          <a:stretch>
            <a:fillRect/>
          </a:stretch>
        </p:blipFill>
        <p:spPr>
          <a:xfrm>
            <a:off x="6330846" y="2218862"/>
            <a:ext cx="3844039" cy="4393188"/>
          </a:xfrm>
          <a:prstGeom prst="rect">
            <a:avLst/>
          </a:prstGeom>
        </p:spPr>
      </p:pic>
    </p:spTree>
    <p:extLst>
      <p:ext uri="{BB962C8B-B14F-4D97-AF65-F5344CB8AC3E}">
        <p14:creationId xmlns:p14="http://schemas.microsoft.com/office/powerpoint/2010/main" val="330351365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a:solidFill>
                  <a:srgbClr val="FFFFFF"/>
                </a:solidFill>
              </a:rPr>
              <a:t>Thank You</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5" y="3505095"/>
            <a:ext cx="3081576" cy="2629006"/>
          </a:xfrm>
        </p:spPr>
        <p:txBody>
          <a:bodyPr>
            <a:normAutofit/>
          </a:bodyPr>
          <a:lstStyle/>
          <a:p>
            <a:r>
              <a:rPr lang="en-US">
                <a:solidFill>
                  <a:schemeClr val="bg2"/>
                </a:solidFill>
              </a:rPr>
              <a:t>Credits:</a:t>
            </a:r>
          </a:p>
          <a:p>
            <a:r>
              <a:rPr lang="en-US">
                <a:solidFill>
                  <a:schemeClr val="bg2"/>
                </a:solidFill>
              </a:rPr>
              <a:t>Alec Burns </a:t>
            </a:r>
            <a:r>
              <a:rPr lang="en-US" sz="1100">
                <a:solidFill>
                  <a:schemeClr val="bg2"/>
                </a:solidFill>
              </a:rPr>
              <a:t>(coding developer, web designer)</a:t>
            </a:r>
          </a:p>
          <a:p>
            <a:r>
              <a:rPr lang="en-US">
                <a:solidFill>
                  <a:schemeClr val="bg2"/>
                </a:solidFill>
              </a:rPr>
              <a:t>Alex Shaklee </a:t>
            </a:r>
            <a:r>
              <a:rPr lang="en-US" sz="1100">
                <a:solidFill>
                  <a:schemeClr val="bg2"/>
                </a:solidFill>
              </a:rPr>
              <a:t>(coding developer, web designer)</a:t>
            </a:r>
          </a:p>
          <a:p>
            <a:r>
              <a:rPr lang="en-US">
                <a:solidFill>
                  <a:schemeClr val="bg2"/>
                </a:solidFill>
              </a:rPr>
              <a:t>Sheondra baker </a:t>
            </a:r>
            <a:r>
              <a:rPr lang="en-US" sz="1100">
                <a:solidFill>
                  <a:schemeClr val="bg2"/>
                </a:solidFill>
              </a:rPr>
              <a:t>(marketing designer, tech designer)</a:t>
            </a:r>
            <a:endParaRPr lang="en-US">
              <a:solidFill>
                <a:schemeClr val="bg2"/>
              </a:solidFill>
            </a:endParaRPr>
          </a:p>
          <a:p>
            <a:endParaRPr lang="en-US">
              <a:solidFill>
                <a:schemeClr val="bg2"/>
              </a:solidFill>
            </a:endParaRPr>
          </a:p>
          <a:p>
            <a:endParaRPr lang="en-US">
              <a:solidFill>
                <a:schemeClr val="bg2"/>
              </a:solidFill>
            </a:endParaRPr>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Tree>
    <p:extLst>
      <p:ext uri="{BB962C8B-B14F-4D97-AF65-F5344CB8AC3E}">
        <p14:creationId xmlns:p14="http://schemas.microsoft.com/office/powerpoint/2010/main" val="35013474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C6E80-1D56-EB88-14E0-25E3078DA7B5}"/>
              </a:ext>
            </a:extLst>
          </p:cNvPr>
          <p:cNvSpPr>
            <a:spLocks noGrp="1"/>
          </p:cNvSpPr>
          <p:nvPr>
            <p:ph type="title"/>
          </p:nvPr>
        </p:nvSpPr>
        <p:spPr>
          <a:xfrm>
            <a:off x="4246503" y="729658"/>
            <a:ext cx="3697691" cy="783893"/>
          </a:xfrm>
        </p:spPr>
        <p:txBody>
          <a:bodyPr/>
          <a:lstStyle/>
          <a:p>
            <a:pPr algn="ctr"/>
            <a:r>
              <a:rPr lang="en-US"/>
              <a:t>What is tap?</a:t>
            </a:r>
          </a:p>
        </p:txBody>
      </p:sp>
      <p:sp>
        <p:nvSpPr>
          <p:cNvPr id="3" name="TextBox 2">
            <a:extLst>
              <a:ext uri="{FF2B5EF4-FFF2-40B4-BE49-F238E27FC236}">
                <a16:creationId xmlns:a16="http://schemas.microsoft.com/office/drawing/2014/main" id="{FEBC4B30-570D-883D-1934-2C4E2B94F617}"/>
              </a:ext>
            </a:extLst>
          </p:cNvPr>
          <p:cNvSpPr txBox="1"/>
          <p:nvPr/>
        </p:nvSpPr>
        <p:spPr>
          <a:xfrm>
            <a:off x="464634" y="1932878"/>
            <a:ext cx="1126273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GGC's Technology Ambassador Program (TAP) is a program designed to give undergraduate students the opportunity to work on technical, leadership, and communication skills, all while creating projects designed for community outreach.</a:t>
            </a:r>
          </a:p>
        </p:txBody>
      </p:sp>
      <p:sp>
        <p:nvSpPr>
          <p:cNvPr id="4" name="TextBox 3">
            <a:extLst>
              <a:ext uri="{FF2B5EF4-FFF2-40B4-BE49-F238E27FC236}">
                <a16:creationId xmlns:a16="http://schemas.microsoft.com/office/drawing/2014/main" id="{D0F8F8C9-5888-66F4-5AC4-CC86C358632D}"/>
              </a:ext>
            </a:extLst>
          </p:cNvPr>
          <p:cNvSpPr txBox="1"/>
          <p:nvPr/>
        </p:nvSpPr>
        <p:spPr>
          <a:xfrm>
            <a:off x="4191000" y="6133170"/>
            <a:ext cx="354980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u="sng">
                <a:solidFill>
                  <a:srgbClr val="C79C00"/>
                </a:solidFill>
              </a:rPr>
              <a:t>STEC - 4800</a:t>
            </a:r>
            <a:endParaRPr lang="en-US" u="sng">
              <a:solidFill>
                <a:srgbClr val="C79C00"/>
              </a:solidFill>
            </a:endParaRPr>
          </a:p>
        </p:txBody>
      </p:sp>
      <p:graphicFrame>
        <p:nvGraphicFramePr>
          <p:cNvPr id="6" name="Table 6">
            <a:extLst>
              <a:ext uri="{FF2B5EF4-FFF2-40B4-BE49-F238E27FC236}">
                <a16:creationId xmlns:a16="http://schemas.microsoft.com/office/drawing/2014/main" id="{B0FDF7B2-B690-81C5-145C-71C1FEECE48F}"/>
              </a:ext>
            </a:extLst>
          </p:cNvPr>
          <p:cNvGraphicFramePr>
            <a:graphicFrameLocks noGrp="1"/>
          </p:cNvGraphicFramePr>
          <p:nvPr>
            <p:extLst>
              <p:ext uri="{D42A27DB-BD31-4B8C-83A1-F6EECF244321}">
                <p14:modId xmlns:p14="http://schemas.microsoft.com/office/powerpoint/2010/main" val="2673560928"/>
              </p:ext>
            </p:extLst>
          </p:nvPr>
        </p:nvGraphicFramePr>
        <p:xfrm>
          <a:off x="362414" y="2927194"/>
          <a:ext cx="11495541" cy="2978490"/>
        </p:xfrm>
        <a:graphic>
          <a:graphicData uri="http://schemas.openxmlformats.org/drawingml/2006/table">
            <a:tbl>
              <a:tblPr firstRow="1" bandRow="1">
                <a:tableStyleId>{5C22544A-7EE6-4342-B048-85BDC9FD1C3A}</a:tableStyleId>
              </a:tblPr>
              <a:tblGrid>
                <a:gridCol w="3831847">
                  <a:extLst>
                    <a:ext uri="{9D8B030D-6E8A-4147-A177-3AD203B41FA5}">
                      <a16:colId xmlns:a16="http://schemas.microsoft.com/office/drawing/2014/main" val="3134048575"/>
                    </a:ext>
                  </a:extLst>
                </a:gridCol>
                <a:gridCol w="3831847">
                  <a:extLst>
                    <a:ext uri="{9D8B030D-6E8A-4147-A177-3AD203B41FA5}">
                      <a16:colId xmlns:a16="http://schemas.microsoft.com/office/drawing/2014/main" val="1959612706"/>
                    </a:ext>
                  </a:extLst>
                </a:gridCol>
                <a:gridCol w="3831847">
                  <a:extLst>
                    <a:ext uri="{9D8B030D-6E8A-4147-A177-3AD203B41FA5}">
                      <a16:colId xmlns:a16="http://schemas.microsoft.com/office/drawing/2014/main" val="3778982976"/>
                    </a:ext>
                  </a:extLst>
                </a:gridCol>
              </a:tblGrid>
              <a:tr h="418170">
                <a:tc>
                  <a:txBody>
                    <a:bodyPr/>
                    <a:lstStyle/>
                    <a:p>
                      <a:pPr lvl="0" algn="ctr">
                        <a:buNone/>
                      </a:pPr>
                      <a:r>
                        <a:rPr lang="en-US"/>
                        <a:t>Expectations</a:t>
                      </a:r>
                    </a:p>
                  </a:txBody>
                  <a:tcPr/>
                </a:tc>
                <a:tc>
                  <a:txBody>
                    <a:bodyPr/>
                    <a:lstStyle/>
                    <a:p>
                      <a:pPr algn="ctr"/>
                      <a:r>
                        <a:rPr lang="en-US"/>
                        <a:t>Examples of Technology</a:t>
                      </a:r>
                    </a:p>
                  </a:txBody>
                  <a:tcPr/>
                </a:tc>
                <a:tc>
                  <a:txBody>
                    <a:bodyPr/>
                    <a:lstStyle/>
                    <a:p>
                      <a:pPr algn="ctr"/>
                      <a:r>
                        <a:rPr lang="en-US"/>
                        <a:t>Team Deliverables</a:t>
                      </a:r>
                    </a:p>
                  </a:txBody>
                  <a:tcPr/>
                </a:tc>
                <a:extLst>
                  <a:ext uri="{0D108BD9-81ED-4DB2-BD59-A6C34878D82A}">
                    <a16:rowId xmlns:a16="http://schemas.microsoft.com/office/drawing/2014/main" val="85176896"/>
                  </a:ext>
                </a:extLst>
              </a:tr>
              <a:tr h="2549456">
                <a:tc>
                  <a:txBody>
                    <a:bodyPr/>
                    <a:lstStyle/>
                    <a:p>
                      <a:r>
                        <a:rPr lang="en-US"/>
                        <a:t>Students must participate in groups of 3-4 to gain experience with a chosen technology. Students then must present and teach their chosen technology, both to invoke interest in their community and to achieve a deeper understanding for themselves.</a:t>
                      </a:r>
                    </a:p>
                  </a:txBody>
                  <a:tcPr/>
                </a:tc>
                <a:tc>
                  <a:txBody>
                    <a:bodyPr/>
                    <a:lstStyle/>
                    <a:p>
                      <a:pPr marL="285750" indent="-285750">
                        <a:buFont typeface="Arial"/>
                        <a:buChar char="•"/>
                      </a:pPr>
                      <a:r>
                        <a:rPr lang="en-US"/>
                        <a:t>Online Games (Scratch, JS)</a:t>
                      </a:r>
                    </a:p>
                    <a:p>
                      <a:pPr marL="285750" lvl="0" indent="-285750">
                        <a:buFont typeface="Arial"/>
                        <a:buChar char="•"/>
                      </a:pPr>
                      <a:r>
                        <a:rPr lang="en-US"/>
                        <a:t>Games in Unity</a:t>
                      </a:r>
                    </a:p>
                    <a:p>
                      <a:pPr marL="285750" lvl="0" indent="-285750">
                        <a:buFont typeface="Arial"/>
                        <a:buChar char="•"/>
                      </a:pPr>
                      <a:r>
                        <a:rPr lang="en-US"/>
                        <a:t>Hardware Controllers (Makey </a:t>
                      </a:r>
                      <a:r>
                        <a:rPr lang="en-US" err="1"/>
                        <a:t>Makey</a:t>
                      </a:r>
                      <a:r>
                        <a:rPr lang="en-US"/>
                        <a:t>,  Arduino)</a:t>
                      </a:r>
                    </a:p>
                    <a:p>
                      <a:pPr marL="285750" lvl="0" indent="-285750">
                        <a:buFont typeface="Arial"/>
                        <a:buChar char="•"/>
                      </a:pPr>
                      <a:r>
                        <a:rPr lang="en-US"/>
                        <a:t>AR / VR Technology and Programming</a:t>
                      </a:r>
                    </a:p>
                    <a:p>
                      <a:pPr marL="285750" lvl="0" indent="-285750">
                        <a:buFont typeface="Arial"/>
                        <a:buChar char="•"/>
                      </a:pPr>
                      <a:r>
                        <a:rPr lang="en-US"/>
                        <a:t>3D Printing</a:t>
                      </a:r>
                    </a:p>
                    <a:p>
                      <a:pPr marL="285750" lvl="0" indent="-285750">
                        <a:buFont typeface="Arial"/>
                        <a:buChar char="•"/>
                      </a:pPr>
                      <a:r>
                        <a:rPr lang="en-US"/>
                        <a:t>Robotics / Drones (Sphero, </a:t>
                      </a:r>
                      <a:r>
                        <a:rPr lang="en-US" err="1"/>
                        <a:t>Codrone</a:t>
                      </a:r>
                      <a:r>
                        <a:rPr lang="en-US"/>
                        <a:t>)</a:t>
                      </a:r>
                    </a:p>
                  </a:txBody>
                  <a:tcPr/>
                </a:tc>
                <a:tc>
                  <a:txBody>
                    <a:bodyPr/>
                    <a:lstStyle/>
                    <a:p>
                      <a:r>
                        <a:rPr lang="en-US"/>
                        <a:t>Teams must construct a project using their chosen technology and perform Workshops, demonstrating their project and ideally sparking interest in the audience. Teams must also participate in service learning events (GGC's Super Saturday Series, Atlanta Science Festival, etc.).</a:t>
                      </a:r>
                    </a:p>
                  </a:txBody>
                  <a:tcPr/>
                </a:tc>
                <a:extLst>
                  <a:ext uri="{0D108BD9-81ED-4DB2-BD59-A6C34878D82A}">
                    <a16:rowId xmlns:a16="http://schemas.microsoft.com/office/drawing/2014/main" val="814143226"/>
                  </a:ext>
                </a:extLst>
              </a:tr>
            </a:tbl>
          </a:graphicData>
        </a:graphic>
      </p:graphicFrame>
      <p:pic>
        <p:nvPicPr>
          <p:cNvPr id="7" name="Picture 7" descr="A group of people in a room&#10;&#10;Description automatically generated">
            <a:extLst>
              <a:ext uri="{FF2B5EF4-FFF2-40B4-BE49-F238E27FC236}">
                <a16:creationId xmlns:a16="http://schemas.microsoft.com/office/drawing/2014/main" id="{73035109-D7F3-B5C0-4821-80A22EA78730}"/>
              </a:ext>
            </a:extLst>
          </p:cNvPr>
          <p:cNvPicPr>
            <a:picLocks noChangeAspect="1"/>
          </p:cNvPicPr>
          <p:nvPr/>
        </p:nvPicPr>
        <p:blipFill>
          <a:blip r:embed="rId2"/>
          <a:stretch>
            <a:fillRect/>
          </a:stretch>
        </p:blipFill>
        <p:spPr>
          <a:xfrm>
            <a:off x="1537010" y="634114"/>
            <a:ext cx="1553737" cy="1166456"/>
          </a:xfrm>
          <a:prstGeom prst="rect">
            <a:avLst/>
          </a:prstGeom>
        </p:spPr>
      </p:pic>
      <p:pic>
        <p:nvPicPr>
          <p:cNvPr id="8" name="Picture 8">
            <a:extLst>
              <a:ext uri="{FF2B5EF4-FFF2-40B4-BE49-F238E27FC236}">
                <a16:creationId xmlns:a16="http://schemas.microsoft.com/office/drawing/2014/main" id="{8E5E73F5-EE74-5095-EE7C-63B8630808A3}"/>
              </a:ext>
            </a:extLst>
          </p:cNvPr>
          <p:cNvPicPr>
            <a:picLocks noChangeAspect="1"/>
          </p:cNvPicPr>
          <p:nvPr/>
        </p:nvPicPr>
        <p:blipFill>
          <a:blip r:embed="rId3"/>
          <a:stretch>
            <a:fillRect/>
          </a:stretch>
        </p:blipFill>
        <p:spPr>
          <a:xfrm>
            <a:off x="9157009" y="634114"/>
            <a:ext cx="1553738" cy="1166456"/>
          </a:xfrm>
          <a:prstGeom prst="rect">
            <a:avLst/>
          </a:prstGeom>
        </p:spPr>
      </p:pic>
    </p:spTree>
    <p:extLst>
      <p:ext uri="{BB962C8B-B14F-4D97-AF65-F5344CB8AC3E}">
        <p14:creationId xmlns:p14="http://schemas.microsoft.com/office/powerpoint/2010/main" val="1883416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BF468-B433-8AD2-F9D0-271697515E8C}"/>
              </a:ext>
            </a:extLst>
          </p:cNvPr>
          <p:cNvSpPr>
            <a:spLocks noGrp="1"/>
          </p:cNvSpPr>
          <p:nvPr>
            <p:ph type="title"/>
          </p:nvPr>
        </p:nvSpPr>
        <p:spPr>
          <a:xfrm>
            <a:off x="575894" y="729658"/>
            <a:ext cx="11029616" cy="1053380"/>
          </a:xfrm>
        </p:spPr>
        <p:txBody>
          <a:bodyPr/>
          <a:lstStyle/>
          <a:p>
            <a:r>
              <a:rPr lang="en-US"/>
              <a:t>Event Examples:</a:t>
            </a:r>
          </a:p>
        </p:txBody>
      </p:sp>
      <p:pic>
        <p:nvPicPr>
          <p:cNvPr id="3" name="Picture 3">
            <a:extLst>
              <a:ext uri="{FF2B5EF4-FFF2-40B4-BE49-F238E27FC236}">
                <a16:creationId xmlns:a16="http://schemas.microsoft.com/office/drawing/2014/main" id="{C9035C7D-1AA8-DAF4-A0BF-C49514BC9F53}"/>
              </a:ext>
            </a:extLst>
          </p:cNvPr>
          <p:cNvPicPr>
            <a:picLocks noChangeAspect="1"/>
          </p:cNvPicPr>
          <p:nvPr/>
        </p:nvPicPr>
        <p:blipFill>
          <a:blip r:embed="rId2"/>
          <a:stretch>
            <a:fillRect/>
          </a:stretch>
        </p:blipFill>
        <p:spPr>
          <a:xfrm>
            <a:off x="8041887" y="2827187"/>
            <a:ext cx="3272883" cy="2448846"/>
          </a:xfrm>
          <a:prstGeom prst="rect">
            <a:avLst/>
          </a:prstGeom>
        </p:spPr>
      </p:pic>
      <p:pic>
        <p:nvPicPr>
          <p:cNvPr id="4" name="Picture 4">
            <a:extLst>
              <a:ext uri="{FF2B5EF4-FFF2-40B4-BE49-F238E27FC236}">
                <a16:creationId xmlns:a16="http://schemas.microsoft.com/office/drawing/2014/main" id="{FB58A001-3AAC-05B0-08DF-B138B9CDE9DA}"/>
              </a:ext>
            </a:extLst>
          </p:cNvPr>
          <p:cNvPicPr>
            <a:picLocks noChangeAspect="1"/>
          </p:cNvPicPr>
          <p:nvPr/>
        </p:nvPicPr>
        <p:blipFill>
          <a:blip r:embed="rId3"/>
          <a:stretch>
            <a:fillRect/>
          </a:stretch>
        </p:blipFill>
        <p:spPr>
          <a:xfrm>
            <a:off x="4454912" y="2827187"/>
            <a:ext cx="3272883" cy="2448846"/>
          </a:xfrm>
          <a:prstGeom prst="rect">
            <a:avLst/>
          </a:prstGeom>
        </p:spPr>
      </p:pic>
      <p:pic>
        <p:nvPicPr>
          <p:cNvPr id="5" name="Picture 5">
            <a:extLst>
              <a:ext uri="{FF2B5EF4-FFF2-40B4-BE49-F238E27FC236}">
                <a16:creationId xmlns:a16="http://schemas.microsoft.com/office/drawing/2014/main" id="{D3215C33-1AE1-39E5-9213-18CDA973131E}"/>
              </a:ext>
            </a:extLst>
          </p:cNvPr>
          <p:cNvPicPr>
            <a:picLocks noChangeAspect="1"/>
          </p:cNvPicPr>
          <p:nvPr/>
        </p:nvPicPr>
        <p:blipFill>
          <a:blip r:embed="rId4"/>
          <a:stretch>
            <a:fillRect/>
          </a:stretch>
        </p:blipFill>
        <p:spPr>
          <a:xfrm>
            <a:off x="812180" y="2827763"/>
            <a:ext cx="3272882" cy="2447692"/>
          </a:xfrm>
          <a:prstGeom prst="rect">
            <a:avLst/>
          </a:prstGeom>
        </p:spPr>
      </p:pic>
      <p:sp>
        <p:nvSpPr>
          <p:cNvPr id="6" name="TextBox 5">
            <a:extLst>
              <a:ext uri="{FF2B5EF4-FFF2-40B4-BE49-F238E27FC236}">
                <a16:creationId xmlns:a16="http://schemas.microsoft.com/office/drawing/2014/main" id="{08B457E3-A5BA-C179-35F8-9D622DC047B6}"/>
              </a:ext>
            </a:extLst>
          </p:cNvPr>
          <p:cNvSpPr txBox="1"/>
          <p:nvPr/>
        </p:nvSpPr>
        <p:spPr>
          <a:xfrm>
            <a:off x="1050073" y="5519853"/>
            <a:ext cx="27970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ASF GGC</a:t>
            </a:r>
          </a:p>
        </p:txBody>
      </p:sp>
      <p:sp>
        <p:nvSpPr>
          <p:cNvPr id="7" name="TextBox 6">
            <a:extLst>
              <a:ext uri="{FF2B5EF4-FFF2-40B4-BE49-F238E27FC236}">
                <a16:creationId xmlns:a16="http://schemas.microsoft.com/office/drawing/2014/main" id="{B6A57FFA-46C3-D4FC-3BE6-A76B0EB91F97}"/>
              </a:ext>
            </a:extLst>
          </p:cNvPr>
          <p:cNvSpPr txBox="1"/>
          <p:nvPr/>
        </p:nvSpPr>
        <p:spPr>
          <a:xfrm>
            <a:off x="4692804" y="5519853"/>
            <a:ext cx="27970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GGC's TAP Expo</a:t>
            </a:r>
          </a:p>
        </p:txBody>
      </p:sp>
      <p:sp>
        <p:nvSpPr>
          <p:cNvPr id="8" name="TextBox 7">
            <a:extLst>
              <a:ext uri="{FF2B5EF4-FFF2-40B4-BE49-F238E27FC236}">
                <a16:creationId xmlns:a16="http://schemas.microsoft.com/office/drawing/2014/main" id="{A8D1CFF1-8763-4F6F-EA17-CB14F4890A2A}"/>
              </a:ext>
            </a:extLst>
          </p:cNvPr>
          <p:cNvSpPr txBox="1"/>
          <p:nvPr/>
        </p:nvSpPr>
        <p:spPr>
          <a:xfrm>
            <a:off x="8279780" y="5519853"/>
            <a:ext cx="27970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ASF At Piedmont Park</a:t>
            </a:r>
          </a:p>
        </p:txBody>
      </p:sp>
    </p:spTree>
    <p:extLst>
      <p:ext uri="{BB962C8B-B14F-4D97-AF65-F5344CB8AC3E}">
        <p14:creationId xmlns:p14="http://schemas.microsoft.com/office/powerpoint/2010/main" val="1069805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16DC3-CCD7-1A96-3EA7-645E1A7D49DA}"/>
              </a:ext>
            </a:extLst>
          </p:cNvPr>
          <p:cNvSpPr>
            <a:spLocks noGrp="1"/>
          </p:cNvSpPr>
          <p:nvPr>
            <p:ph type="title"/>
          </p:nvPr>
        </p:nvSpPr>
        <p:spPr>
          <a:xfrm>
            <a:off x="455089" y="79170"/>
            <a:ext cx="11029616" cy="988332"/>
          </a:xfrm>
        </p:spPr>
        <p:txBody>
          <a:bodyPr/>
          <a:lstStyle/>
          <a:p>
            <a:r>
              <a:rPr lang="en-US"/>
              <a:t>Other Groups</a:t>
            </a:r>
          </a:p>
        </p:txBody>
      </p:sp>
      <p:sp>
        <p:nvSpPr>
          <p:cNvPr id="3" name="TextBox 2">
            <a:extLst>
              <a:ext uri="{FF2B5EF4-FFF2-40B4-BE49-F238E27FC236}">
                <a16:creationId xmlns:a16="http://schemas.microsoft.com/office/drawing/2014/main" id="{02D20A66-0D5A-5BDD-970C-0C4DC3EF36D8}"/>
              </a:ext>
            </a:extLst>
          </p:cNvPr>
          <p:cNvSpPr txBox="1"/>
          <p:nvPr/>
        </p:nvSpPr>
        <p:spPr>
          <a:xfrm>
            <a:off x="427463" y="1812072"/>
            <a:ext cx="11272024"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Team '</a:t>
            </a:r>
            <a:r>
              <a:rPr lang="en-US" dirty="0" err="1"/>
              <a:t>FruitRain</a:t>
            </a:r>
            <a:r>
              <a:rPr lang="en-US" dirty="0"/>
              <a:t>':</a:t>
            </a:r>
          </a:p>
          <a:p>
            <a:pPr marL="285750" indent="-285750">
              <a:buFont typeface="Arial"/>
              <a:buChar char="•"/>
            </a:pPr>
            <a:r>
              <a:rPr lang="en-US" dirty="0"/>
              <a:t>A game designed in Processing using </a:t>
            </a:r>
            <a:r>
              <a:rPr lang="en-US" dirty="0" err="1"/>
              <a:t>Makey-Makey</a:t>
            </a:r>
            <a:r>
              <a:rPr lang="en-US" dirty="0"/>
              <a:t> kits.</a:t>
            </a:r>
          </a:p>
          <a:p>
            <a:pPr marL="285750" indent="-285750">
              <a:buFont typeface="Arial"/>
              <a:buChar char="•"/>
            </a:pPr>
            <a:r>
              <a:rPr lang="en-US" dirty="0"/>
              <a:t>The game is focused around teaching basic programming fundamentals in the form of a quiz.</a:t>
            </a:r>
          </a:p>
          <a:p>
            <a:pPr marL="285750" indent="-285750">
              <a:buFont typeface="Arial"/>
              <a:buChar char="•"/>
            </a:pPr>
            <a:r>
              <a:rPr lang="en-US" dirty="0"/>
              <a:t>Touching a specific fruit registers as an input.</a:t>
            </a:r>
          </a:p>
          <a:p>
            <a:endParaRPr lang="en-US" dirty="0"/>
          </a:p>
          <a:p>
            <a:r>
              <a:rPr lang="en-US" dirty="0"/>
              <a:t>Team Sphero:</a:t>
            </a:r>
          </a:p>
          <a:p>
            <a:pPr marL="285750" indent="-285750">
              <a:buFont typeface="Arial"/>
              <a:buChar char="•"/>
            </a:pPr>
            <a:r>
              <a:rPr lang="en-US" dirty="0"/>
              <a:t>Designed a 'Dance' program using Sphero robots to the tune of the Backstreet Boys.</a:t>
            </a:r>
          </a:p>
          <a:p>
            <a:pPr marL="285750" indent="-285750">
              <a:buFont typeface="Arial"/>
              <a:buChar char="•"/>
            </a:pPr>
            <a:r>
              <a:rPr lang="en-US" dirty="0"/>
              <a:t>The program was designed in Scratch, and used to teach basic programming logic / fundamentals.</a:t>
            </a:r>
          </a:p>
          <a:p>
            <a:pPr marL="285750" indent="-285750">
              <a:buFont typeface="Arial"/>
              <a:buChar char="•"/>
            </a:pPr>
            <a:endParaRPr lang="en-US" dirty="0"/>
          </a:p>
          <a:p>
            <a:r>
              <a:rPr lang="en-US" dirty="0"/>
              <a:t>Team 'Alien Invaders':</a:t>
            </a:r>
          </a:p>
          <a:p>
            <a:pPr marL="285750" indent="-285750">
              <a:buFont typeface="Arial"/>
              <a:buChar char="•"/>
            </a:pPr>
            <a:r>
              <a:rPr lang="en-US" dirty="0"/>
              <a:t>Designed a 2 player game in Processing.</a:t>
            </a:r>
          </a:p>
          <a:p>
            <a:pPr marL="285750" indent="-285750">
              <a:buFont typeface="Arial"/>
              <a:buChar char="•"/>
            </a:pPr>
            <a:r>
              <a:rPr lang="en-US" dirty="0"/>
              <a:t>The game is similar to </a:t>
            </a:r>
            <a:r>
              <a:rPr lang="en-US" dirty="0" err="1"/>
              <a:t>Galaga</a:t>
            </a:r>
            <a:r>
              <a:rPr lang="en-US" dirty="0"/>
              <a:t> and Space Invaders, with the player that destroys all of their enemies first winning.</a:t>
            </a:r>
          </a:p>
        </p:txBody>
      </p:sp>
    </p:spTree>
    <p:extLst>
      <p:ext uri="{BB962C8B-B14F-4D97-AF65-F5344CB8AC3E}">
        <p14:creationId xmlns:p14="http://schemas.microsoft.com/office/powerpoint/2010/main" val="986902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66ADC-6B93-5B65-3056-FCD6A004AD64}"/>
              </a:ext>
            </a:extLst>
          </p:cNvPr>
          <p:cNvSpPr>
            <a:spLocks noGrp="1"/>
          </p:cNvSpPr>
          <p:nvPr>
            <p:ph type="title"/>
          </p:nvPr>
        </p:nvSpPr>
        <p:spPr/>
        <p:txBody>
          <a:bodyPr/>
          <a:lstStyle/>
          <a:p>
            <a:r>
              <a:rPr lang="en-US"/>
              <a:t>Other Teams Cont.</a:t>
            </a:r>
          </a:p>
        </p:txBody>
      </p:sp>
      <p:pic>
        <p:nvPicPr>
          <p:cNvPr id="6" name="Picture 6">
            <a:extLst>
              <a:ext uri="{FF2B5EF4-FFF2-40B4-BE49-F238E27FC236}">
                <a16:creationId xmlns:a16="http://schemas.microsoft.com/office/drawing/2014/main" id="{6EE4BF35-3BFE-40F0-B1E6-C57084C2DC2C}"/>
              </a:ext>
            </a:extLst>
          </p:cNvPr>
          <p:cNvPicPr>
            <a:picLocks noChangeAspect="1"/>
          </p:cNvPicPr>
          <p:nvPr/>
        </p:nvPicPr>
        <p:blipFill>
          <a:blip r:embed="rId2"/>
          <a:stretch>
            <a:fillRect/>
          </a:stretch>
        </p:blipFill>
        <p:spPr>
          <a:xfrm>
            <a:off x="514815" y="2957285"/>
            <a:ext cx="3142785" cy="2374504"/>
          </a:xfrm>
          <a:prstGeom prst="rect">
            <a:avLst/>
          </a:prstGeom>
        </p:spPr>
      </p:pic>
      <p:pic>
        <p:nvPicPr>
          <p:cNvPr id="7" name="Picture 7">
            <a:extLst>
              <a:ext uri="{FF2B5EF4-FFF2-40B4-BE49-F238E27FC236}">
                <a16:creationId xmlns:a16="http://schemas.microsoft.com/office/drawing/2014/main" id="{5C12068C-425E-DE3B-5752-02ADB2287225}"/>
              </a:ext>
            </a:extLst>
          </p:cNvPr>
          <p:cNvPicPr>
            <a:picLocks noChangeAspect="1"/>
          </p:cNvPicPr>
          <p:nvPr/>
        </p:nvPicPr>
        <p:blipFill>
          <a:blip r:embed="rId3"/>
          <a:stretch>
            <a:fillRect/>
          </a:stretch>
        </p:blipFill>
        <p:spPr>
          <a:xfrm>
            <a:off x="4510668" y="2957285"/>
            <a:ext cx="3142784" cy="2374503"/>
          </a:xfrm>
          <a:prstGeom prst="rect">
            <a:avLst/>
          </a:prstGeom>
        </p:spPr>
      </p:pic>
      <p:pic>
        <p:nvPicPr>
          <p:cNvPr id="8" name="Picture 8">
            <a:extLst>
              <a:ext uri="{FF2B5EF4-FFF2-40B4-BE49-F238E27FC236}">
                <a16:creationId xmlns:a16="http://schemas.microsoft.com/office/drawing/2014/main" id="{EFF34514-F287-45E7-918C-DAC12CA59102}"/>
              </a:ext>
            </a:extLst>
          </p:cNvPr>
          <p:cNvPicPr>
            <a:picLocks noChangeAspect="1"/>
          </p:cNvPicPr>
          <p:nvPr/>
        </p:nvPicPr>
        <p:blipFill>
          <a:blip r:embed="rId4"/>
          <a:stretch>
            <a:fillRect/>
          </a:stretch>
        </p:blipFill>
        <p:spPr>
          <a:xfrm>
            <a:off x="8506521" y="2957285"/>
            <a:ext cx="3189248" cy="2374504"/>
          </a:xfrm>
          <a:prstGeom prst="rect">
            <a:avLst/>
          </a:prstGeom>
        </p:spPr>
      </p:pic>
    </p:spTree>
    <p:extLst>
      <p:ext uri="{BB962C8B-B14F-4D97-AF65-F5344CB8AC3E}">
        <p14:creationId xmlns:p14="http://schemas.microsoft.com/office/powerpoint/2010/main" val="3050029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grpSp>
        <p:nvGrpSpPr>
          <p:cNvPr id="15" name="Group 1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584200" y="1006956"/>
            <a:ext cx="7213600" cy="1121871"/>
          </a:xfrm>
        </p:spPr>
        <p:txBody>
          <a:bodyPr anchor="ctr">
            <a:normAutofit/>
          </a:bodyPr>
          <a:lstStyle/>
          <a:p>
            <a:pPr algn="ctr"/>
            <a:r>
              <a:rPr lang="en-US"/>
              <a:t>What is foes?</a:t>
            </a:r>
          </a:p>
        </p:txBody>
      </p:sp>
      <p:graphicFrame>
        <p:nvGraphicFramePr>
          <p:cNvPr id="6" name="Content Placeholder 5" descr="SmartArt">
            <a:extLst>
              <a:ext uri="{FF2B5EF4-FFF2-40B4-BE49-F238E27FC236}">
                <a16:creationId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3393158487"/>
              </p:ext>
            </p:extLst>
          </p:nvPr>
        </p:nvGraphicFramePr>
        <p:xfrm>
          <a:off x="719571" y="2198254"/>
          <a:ext cx="6854248" cy="3563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a:extLst>
              <a:ext uri="{FF2B5EF4-FFF2-40B4-BE49-F238E27FC236}">
                <a16:creationId xmlns:a16="http://schemas.microsoft.com/office/drawing/2014/main" id="{220EBF17-7C53-9753-F9EE-4421C0943945}"/>
              </a:ext>
            </a:extLst>
          </p:cNvPr>
          <p:cNvSpPr txBox="1"/>
          <p:nvPr/>
        </p:nvSpPr>
        <p:spPr>
          <a:xfrm>
            <a:off x="932873" y="2486196"/>
            <a:ext cx="914400" cy="523220"/>
          </a:xfrm>
          <a:prstGeom prst="rect">
            <a:avLst/>
          </a:prstGeom>
          <a:noFill/>
        </p:spPr>
        <p:txBody>
          <a:bodyPr wrap="square" rtlCol="0">
            <a:spAutoFit/>
          </a:bodyPr>
          <a:lstStyle/>
          <a:p>
            <a:r>
              <a:rPr lang="en-US" sz="2800"/>
              <a:t>F</a:t>
            </a:r>
          </a:p>
        </p:txBody>
      </p:sp>
      <p:sp>
        <p:nvSpPr>
          <p:cNvPr id="4" name="TextBox 3">
            <a:extLst>
              <a:ext uri="{FF2B5EF4-FFF2-40B4-BE49-F238E27FC236}">
                <a16:creationId xmlns:a16="http://schemas.microsoft.com/office/drawing/2014/main" id="{79A17DB9-5BEB-22D0-7A77-111DDF00FD13}"/>
              </a:ext>
            </a:extLst>
          </p:cNvPr>
          <p:cNvSpPr txBox="1"/>
          <p:nvPr/>
        </p:nvSpPr>
        <p:spPr>
          <a:xfrm flipH="1">
            <a:off x="1217002" y="3285025"/>
            <a:ext cx="1260541" cy="523220"/>
          </a:xfrm>
          <a:prstGeom prst="rect">
            <a:avLst/>
          </a:prstGeom>
          <a:noFill/>
        </p:spPr>
        <p:txBody>
          <a:bodyPr wrap="square" rtlCol="0">
            <a:spAutoFit/>
          </a:bodyPr>
          <a:lstStyle/>
          <a:p>
            <a:r>
              <a:rPr lang="en-US" sz="2800"/>
              <a:t>O</a:t>
            </a:r>
          </a:p>
        </p:txBody>
      </p:sp>
      <p:sp>
        <p:nvSpPr>
          <p:cNvPr id="5" name="TextBox 4">
            <a:extLst>
              <a:ext uri="{FF2B5EF4-FFF2-40B4-BE49-F238E27FC236}">
                <a16:creationId xmlns:a16="http://schemas.microsoft.com/office/drawing/2014/main" id="{90E2F9A0-D8E1-0D98-E4F0-D1013FA2ED11}"/>
              </a:ext>
            </a:extLst>
          </p:cNvPr>
          <p:cNvSpPr txBox="1"/>
          <p:nvPr/>
        </p:nvSpPr>
        <p:spPr>
          <a:xfrm flipH="1">
            <a:off x="1217002" y="4140517"/>
            <a:ext cx="1085735" cy="523220"/>
          </a:xfrm>
          <a:prstGeom prst="rect">
            <a:avLst/>
          </a:prstGeom>
          <a:noFill/>
        </p:spPr>
        <p:txBody>
          <a:bodyPr wrap="square" rtlCol="0">
            <a:spAutoFit/>
          </a:bodyPr>
          <a:lstStyle/>
          <a:p>
            <a:r>
              <a:rPr lang="en-US" sz="2800"/>
              <a:t>E</a:t>
            </a:r>
          </a:p>
        </p:txBody>
      </p:sp>
      <p:sp>
        <p:nvSpPr>
          <p:cNvPr id="7" name="TextBox 6">
            <a:extLst>
              <a:ext uri="{FF2B5EF4-FFF2-40B4-BE49-F238E27FC236}">
                <a16:creationId xmlns:a16="http://schemas.microsoft.com/office/drawing/2014/main" id="{ED3F9006-2B4B-73AF-0167-D02DC0ED9310}"/>
              </a:ext>
            </a:extLst>
          </p:cNvPr>
          <p:cNvSpPr txBox="1"/>
          <p:nvPr/>
        </p:nvSpPr>
        <p:spPr>
          <a:xfrm>
            <a:off x="932873" y="4963363"/>
            <a:ext cx="914400" cy="523220"/>
          </a:xfrm>
          <a:prstGeom prst="rect">
            <a:avLst/>
          </a:prstGeom>
          <a:noFill/>
        </p:spPr>
        <p:txBody>
          <a:bodyPr wrap="square" rtlCol="0">
            <a:spAutoFit/>
          </a:bodyPr>
          <a:lstStyle/>
          <a:p>
            <a:r>
              <a:rPr lang="en-US" sz="2800"/>
              <a:t>S</a:t>
            </a:r>
          </a:p>
        </p:txBody>
      </p:sp>
    </p:spTree>
    <p:extLst>
      <p:ext uri="{BB962C8B-B14F-4D97-AF65-F5344CB8AC3E}">
        <p14:creationId xmlns:p14="http://schemas.microsoft.com/office/powerpoint/2010/main" val="42093220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4A81F-8E80-1F44-2BF7-4446998F362F}"/>
              </a:ext>
            </a:extLst>
          </p:cNvPr>
          <p:cNvSpPr>
            <a:spLocks noGrp="1"/>
          </p:cNvSpPr>
          <p:nvPr>
            <p:ph type="title"/>
          </p:nvPr>
        </p:nvSpPr>
        <p:spPr/>
        <p:txBody>
          <a:bodyPr/>
          <a:lstStyle/>
          <a:p>
            <a:pPr algn="ctr"/>
            <a:r>
              <a:rPr lang="en-US"/>
              <a:t>Please go to aburns10.altervista.org </a:t>
            </a:r>
          </a:p>
        </p:txBody>
      </p:sp>
      <p:pic>
        <p:nvPicPr>
          <p:cNvPr id="9" name="Content Placeholder 8">
            <a:extLst>
              <a:ext uri="{FF2B5EF4-FFF2-40B4-BE49-F238E27FC236}">
                <a16:creationId xmlns:a16="http://schemas.microsoft.com/office/drawing/2014/main" id="{1B016E35-31FB-3963-063A-0869584107D4}"/>
              </a:ext>
            </a:extLst>
          </p:cNvPr>
          <p:cNvPicPr>
            <a:picLocks noGrp="1" noChangeAspect="1"/>
          </p:cNvPicPr>
          <p:nvPr>
            <p:ph sz="half" idx="1"/>
          </p:nvPr>
        </p:nvPicPr>
        <p:blipFill>
          <a:blip r:embed="rId2"/>
          <a:stretch>
            <a:fillRect/>
          </a:stretch>
        </p:blipFill>
        <p:spPr>
          <a:xfrm>
            <a:off x="667107" y="2227263"/>
            <a:ext cx="5250735" cy="3633787"/>
          </a:xfrm>
        </p:spPr>
      </p:pic>
      <p:sp>
        <p:nvSpPr>
          <p:cNvPr id="4" name="Content Placeholder 3">
            <a:extLst>
              <a:ext uri="{FF2B5EF4-FFF2-40B4-BE49-F238E27FC236}">
                <a16:creationId xmlns:a16="http://schemas.microsoft.com/office/drawing/2014/main" id="{13D70BDE-B042-1014-8445-0D53D2AC51B0}"/>
              </a:ext>
            </a:extLst>
          </p:cNvPr>
          <p:cNvSpPr>
            <a:spLocks noGrp="1"/>
          </p:cNvSpPr>
          <p:nvPr>
            <p:ph sz="half" idx="2"/>
          </p:nvPr>
        </p:nvSpPr>
        <p:spPr/>
        <p:txBody>
          <a:bodyPr/>
          <a:lstStyle/>
          <a:p>
            <a:endParaRPr lang="en-US"/>
          </a:p>
        </p:txBody>
      </p:sp>
      <p:pic>
        <p:nvPicPr>
          <p:cNvPr id="7" name="Picture 12">
            <a:extLst>
              <a:ext uri="{FF2B5EF4-FFF2-40B4-BE49-F238E27FC236}">
                <a16:creationId xmlns:a16="http://schemas.microsoft.com/office/drawing/2014/main" id="{E47529D3-47EC-BC33-6D53-902BBCE5329B}"/>
              </a:ext>
            </a:extLst>
          </p:cNvPr>
          <p:cNvPicPr>
            <a:picLocks noChangeAspect="1"/>
          </p:cNvPicPr>
          <p:nvPr/>
        </p:nvPicPr>
        <p:blipFill>
          <a:blip r:embed="rId3"/>
          <a:stretch>
            <a:fillRect/>
          </a:stretch>
        </p:blipFill>
        <p:spPr>
          <a:xfrm>
            <a:off x="6188417" y="2228002"/>
            <a:ext cx="5398495" cy="3633047"/>
          </a:xfrm>
          <a:prstGeom prst="rect">
            <a:avLst/>
          </a:prstGeom>
        </p:spPr>
      </p:pic>
    </p:spTree>
    <p:extLst>
      <p:ext uri="{BB962C8B-B14F-4D97-AF65-F5344CB8AC3E}">
        <p14:creationId xmlns:p14="http://schemas.microsoft.com/office/powerpoint/2010/main" val="194875529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potx" id="{A1D6ED5A-9B8A-4433-BA99-139C56DB1BDE}" vid="{3B3EDB20-B381-4B6C-99AC-7C5CDA2B40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Tech design</Template>
  <TotalTime>41</TotalTime>
  <Words>1221</Words>
  <Application>Microsoft Office PowerPoint</Application>
  <PresentationFormat>Widescreen</PresentationFormat>
  <Paragraphs>142</Paragraphs>
  <Slides>32</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Gill Sans MT</vt:lpstr>
      <vt:lpstr>Wingdings</vt:lpstr>
      <vt:lpstr>Wingdings 2</vt:lpstr>
      <vt:lpstr>Dividend</vt:lpstr>
      <vt:lpstr>welcome to our workshop!  foes: Teaching JavaScript fundamentals through open-source development</vt:lpstr>
      <vt:lpstr>PowerPoint Presentation</vt:lpstr>
      <vt:lpstr>Introduction: Creators of “foes”</vt:lpstr>
      <vt:lpstr>What is tap?</vt:lpstr>
      <vt:lpstr>Event Examples:</vt:lpstr>
      <vt:lpstr>Other Groups</vt:lpstr>
      <vt:lpstr>Other Teams Cont.</vt:lpstr>
      <vt:lpstr>What is foes?</vt:lpstr>
      <vt:lpstr>Please go to aburns10.altervista.org </vt:lpstr>
      <vt:lpstr>How to play/rules</vt:lpstr>
      <vt:lpstr>Player 1</vt:lpstr>
      <vt:lpstr>Exercise 1 </vt:lpstr>
      <vt:lpstr>What is a webpage?</vt:lpstr>
      <vt:lpstr>What do they do?</vt:lpstr>
      <vt:lpstr>Please Proceed to Exercise 1 on Code-pen</vt:lpstr>
      <vt:lpstr>Step 1 – style the page with JS – Line 19 JS</vt:lpstr>
      <vt:lpstr>Change The Background Color</vt:lpstr>
      <vt:lpstr>Style the Extremely ugly border</vt:lpstr>
      <vt:lpstr>Change background image to something nice</vt:lpstr>
      <vt:lpstr>Change background image to something nice</vt:lpstr>
      <vt:lpstr>LAST STEP – CHANGE TEXT</vt:lpstr>
      <vt:lpstr>LAST STEP – CHANGE TEXT</vt:lpstr>
      <vt:lpstr>Bask in the beauty of your web page</vt:lpstr>
      <vt:lpstr>Exercise 2</vt:lpstr>
      <vt:lpstr>Exercise 2 step 1</vt:lpstr>
      <vt:lpstr>Exercise 2 step 1</vt:lpstr>
      <vt:lpstr>Exercise 2 step 2</vt:lpstr>
      <vt:lpstr>Exercise 2 step 2</vt:lpstr>
      <vt:lpstr>Exercise 2 step 3</vt:lpstr>
      <vt:lpstr>Exercise 2 step 3</vt:lpstr>
      <vt:lpstr>Q/A?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our workshop!  foes: Teaching JavaScript fundamentals through open-source development</dc:title>
  <dc:creator>Sheondra Baker</dc:creator>
  <cp:lastModifiedBy>Alec Burns</cp:lastModifiedBy>
  <cp:revision>16</cp:revision>
  <dcterms:created xsi:type="dcterms:W3CDTF">2023-03-29T17:25:22Z</dcterms:created>
  <dcterms:modified xsi:type="dcterms:W3CDTF">2023-04-11T13:15:21Z</dcterms:modified>
</cp:coreProperties>
</file>